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10287000" cx="18288000"/>
  <p:notesSz cx="6858000" cy="9144000"/>
  <p:embeddedFontLst>
    <p:embeddedFont>
      <p:font typeface="Montserrat"/>
      <p:regular r:id="rId74"/>
      <p:bold r:id="rId75"/>
      <p:italic r:id="rId76"/>
      <p:boldItalic r:id="rId77"/>
    </p:embeddedFont>
    <p:embeddedFont>
      <p:font typeface="Poppins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82" roundtripDataSignature="AMtx7mid8BhUNk0rH3Flc6hSvXX7a7gB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Poppins-italic.fntdata"/><Relationship Id="rId82" Type="http://customschemas.google.com/relationships/presentationmetadata" Target="metadata"/><Relationship Id="rId81" Type="http://schemas.openxmlformats.org/officeDocument/2006/relationships/font" Target="fonts/Poppi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Montserrat-bold.fntdata"/><Relationship Id="rId30" Type="http://schemas.openxmlformats.org/officeDocument/2006/relationships/slide" Target="slides/slide25.xml"/><Relationship Id="rId74" Type="http://schemas.openxmlformats.org/officeDocument/2006/relationships/font" Target="fonts/Montserrat-regular.fntdata"/><Relationship Id="rId33" Type="http://schemas.openxmlformats.org/officeDocument/2006/relationships/slide" Target="slides/slide28.xml"/><Relationship Id="rId77" Type="http://schemas.openxmlformats.org/officeDocument/2006/relationships/font" Target="fonts/Montserrat-boldItalic.fntdata"/><Relationship Id="rId32" Type="http://schemas.openxmlformats.org/officeDocument/2006/relationships/slide" Target="slides/slide27.xml"/><Relationship Id="rId76" Type="http://schemas.openxmlformats.org/officeDocument/2006/relationships/font" Target="fonts/Montserrat-italic.fntdata"/><Relationship Id="rId35" Type="http://schemas.openxmlformats.org/officeDocument/2006/relationships/slide" Target="slides/slide30.xml"/><Relationship Id="rId79" Type="http://schemas.openxmlformats.org/officeDocument/2006/relationships/font" Target="fonts/Poppins-bold.fntdata"/><Relationship Id="rId34" Type="http://schemas.openxmlformats.org/officeDocument/2006/relationships/slide" Target="slides/slide29.xml"/><Relationship Id="rId78" Type="http://schemas.openxmlformats.org/officeDocument/2006/relationships/font" Target="fonts/Poppins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3682485b51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g3682485b511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7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7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7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7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7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7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3.jpg"/><Relationship Id="rId5" Type="http://schemas.openxmlformats.org/officeDocument/2006/relationships/image" Target="../media/image11.jpg"/><Relationship Id="rId6" Type="http://schemas.openxmlformats.org/officeDocument/2006/relationships/image" Target="../media/image10.jpg"/><Relationship Id="rId7" Type="http://schemas.openxmlformats.org/officeDocument/2006/relationships/image" Target="../media/image8.jpg"/><Relationship Id="rId8" Type="http://schemas.openxmlformats.org/officeDocument/2006/relationships/image" Target="../media/image6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Relationship Id="rId4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www.iata.org/en/publications/newsletters/iata-knowledge-hub/key-trends-in-passenger-behavior/" TargetMode="External"/><Relationship Id="rId4" Type="http://schemas.openxmlformats.org/officeDocument/2006/relationships/hyperlink" Target="https://www.omg.org/spec/UML/2.5.1/PDF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9" Type="http://schemas.openxmlformats.org/officeDocument/2006/relationships/image" Target="../media/image25.png"/><Relationship Id="rId5" Type="http://schemas.openxmlformats.org/officeDocument/2006/relationships/image" Target="../media/image67.png"/><Relationship Id="rId6" Type="http://schemas.openxmlformats.org/officeDocument/2006/relationships/image" Target="../media/image65.jpg"/><Relationship Id="rId7" Type="http://schemas.openxmlformats.org/officeDocument/2006/relationships/image" Target="../media/image2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.png"/><Relationship Id="rId6" Type="http://schemas.openxmlformats.org/officeDocument/2006/relationships/image" Target="../media/image15.png"/><Relationship Id="rId7" Type="http://schemas.openxmlformats.org/officeDocument/2006/relationships/image" Target="../media/image25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0.jp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 txBox="1"/>
          <p:nvPr/>
        </p:nvSpPr>
        <p:spPr>
          <a:xfrm>
            <a:off x="1391331" y="3298747"/>
            <a:ext cx="7357767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SISTEMA DE COMPRA RÁPIDA DE PASSAGEM AÉREA INTEGRADO COM IA</a:t>
            </a:r>
            <a:endParaRPr b="0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" name="Google Shape;88;p1"/>
          <p:cNvGrpSpPr/>
          <p:nvPr/>
        </p:nvGrpSpPr>
        <p:grpSpPr>
          <a:xfrm>
            <a:off x="12711080" y="-4382067"/>
            <a:ext cx="3735531" cy="3735531"/>
            <a:chOff x="0" y="0"/>
            <a:chExt cx="812800" cy="812800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1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92" name="Google Shape;92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"/>
          <p:cNvSpPr/>
          <p:nvPr/>
        </p:nvSpPr>
        <p:spPr>
          <a:xfrm>
            <a:off x="8757394" y="7522582"/>
            <a:ext cx="8779632" cy="1733977"/>
          </a:xfrm>
          <a:custGeom>
            <a:rect b="b" l="l" r="r" t="t"/>
            <a:pathLst>
              <a:path extrusionOk="0"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8" name="Google Shape;98;p1"/>
          <p:cNvGrpSpPr/>
          <p:nvPr/>
        </p:nvGrpSpPr>
        <p:grpSpPr>
          <a:xfrm>
            <a:off x="8573918" y="3143201"/>
            <a:ext cx="9146584" cy="5246370"/>
            <a:chOff x="0" y="0"/>
            <a:chExt cx="7981950" cy="4578350"/>
          </a:xfrm>
        </p:grpSpPr>
        <p:sp>
          <p:nvSpPr>
            <p:cNvPr id="99" name="Google Shape;99;p1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9917" l="0" r="0" t="-9918"/>
              </a:stretch>
            </a:blipFill>
            <a:ln>
              <a:noFill/>
            </a:ln>
          </p:spPr>
        </p:sp>
      </p:grpSp>
      <p:pic>
        <p:nvPicPr>
          <p:cNvPr descr="Logotipo, nome da empresa&#10;&#10;O conteúdo gerado por IA pode estar incorreto." id="104" name="Google Shape;104;p1"/>
          <p:cNvPicPr preferRelativeResize="0"/>
          <p:nvPr/>
        </p:nvPicPr>
        <p:blipFill rotWithShape="1">
          <a:blip r:embed="rId5">
            <a:alphaModFix/>
          </a:blip>
          <a:srcRect b="35811" l="17308" r="17308" t="34866"/>
          <a:stretch/>
        </p:blipFill>
        <p:spPr>
          <a:xfrm>
            <a:off x="1186907" y="1361750"/>
            <a:ext cx="2658304" cy="1199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verno Federal - Participa + Brasil - Universidade Federal do Maranhão, Imagem" id="105" name="Google Shape;10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304421" y="371729"/>
            <a:ext cx="2698581" cy="198370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"/>
          <p:cNvSpPr txBox="1"/>
          <p:nvPr>
            <p:ph idx="12" type="sldNum"/>
          </p:nvPr>
        </p:nvSpPr>
        <p:spPr>
          <a:xfrm>
            <a:off x="15389469" y="927246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10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22" name="Google Shape;322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10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325" name="Google Shape;325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Google Shape;327;p10"/>
          <p:cNvSpPr txBox="1"/>
          <p:nvPr/>
        </p:nvSpPr>
        <p:spPr>
          <a:xfrm>
            <a:off x="3627982" y="1158350"/>
            <a:ext cx="11032036" cy="85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2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CASOS DE USO</a:t>
            </a:r>
            <a:endParaRPr/>
          </a:p>
        </p:txBody>
      </p:sp>
      <p:sp>
        <p:nvSpPr>
          <p:cNvPr id="328" name="Google Shape;328;p10"/>
          <p:cNvSpPr txBox="1"/>
          <p:nvPr>
            <p:ph idx="12" type="sldNum"/>
          </p:nvPr>
        </p:nvSpPr>
        <p:spPr>
          <a:xfrm>
            <a:off x="15944335" y="973901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grpSp>
        <p:nvGrpSpPr>
          <p:cNvPr id="329" name="Google Shape;329;p10"/>
          <p:cNvGrpSpPr/>
          <p:nvPr/>
        </p:nvGrpSpPr>
        <p:grpSpPr>
          <a:xfrm>
            <a:off x="9270190" y="3102981"/>
            <a:ext cx="815837" cy="1748123"/>
            <a:chOff x="9270190" y="3102981"/>
            <a:chExt cx="815837" cy="1748123"/>
          </a:xfrm>
        </p:grpSpPr>
        <p:sp>
          <p:nvSpPr>
            <p:cNvPr id="330" name="Google Shape;330;p10"/>
            <p:cNvSpPr/>
            <p:nvPr/>
          </p:nvSpPr>
          <p:spPr>
            <a:xfrm>
              <a:off x="9439831" y="3102981"/>
              <a:ext cx="484299" cy="483632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1" name="Google Shape;331;p10"/>
            <p:cNvCxnSpPr/>
            <p:nvPr/>
          </p:nvCxnSpPr>
          <p:spPr>
            <a:xfrm flipH="1">
              <a:off x="9655330" y="3597981"/>
              <a:ext cx="28990" cy="761756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332" name="Google Shape;332;p10"/>
            <p:cNvCxnSpPr/>
            <p:nvPr/>
          </p:nvCxnSpPr>
          <p:spPr>
            <a:xfrm flipH="1" rot="10800000">
              <a:off x="9270190" y="3862781"/>
              <a:ext cx="815837" cy="243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333" name="Google Shape;333;p10"/>
            <p:cNvCxnSpPr/>
            <p:nvPr/>
          </p:nvCxnSpPr>
          <p:spPr>
            <a:xfrm flipH="1" rot="10800000">
              <a:off x="9369580" y="4343171"/>
              <a:ext cx="285751" cy="464069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334" name="Google Shape;334;p10"/>
            <p:cNvCxnSpPr/>
            <p:nvPr/>
          </p:nvCxnSpPr>
          <p:spPr>
            <a:xfrm>
              <a:off x="9648397" y="4337826"/>
              <a:ext cx="269186" cy="513278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335" name="Google Shape;335;p10"/>
          <p:cNvSpPr txBox="1"/>
          <p:nvPr/>
        </p:nvSpPr>
        <p:spPr>
          <a:xfrm>
            <a:off x="10615032" y="3539788"/>
            <a:ext cx="14349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Ator</a:t>
            </a:r>
            <a:endParaRPr sz="3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6" name="Google Shape;336;p10"/>
          <p:cNvSpPr txBox="1"/>
          <p:nvPr/>
        </p:nvSpPr>
        <p:spPr>
          <a:xfrm>
            <a:off x="8847752" y="5435969"/>
            <a:ext cx="35439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--------&lt;&lt;INCLUDE&gt;&gt;-----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0"/>
          <p:cNvSpPr txBox="1"/>
          <p:nvPr/>
        </p:nvSpPr>
        <p:spPr>
          <a:xfrm>
            <a:off x="12561220" y="5146166"/>
            <a:ext cx="25007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Inclusão</a:t>
            </a:r>
            <a:endParaRPr/>
          </a:p>
        </p:txBody>
      </p:sp>
      <p:sp>
        <p:nvSpPr>
          <p:cNvPr id="338" name="Google Shape;338;p10"/>
          <p:cNvSpPr txBox="1"/>
          <p:nvPr/>
        </p:nvSpPr>
        <p:spPr>
          <a:xfrm>
            <a:off x="8847752" y="6254604"/>
            <a:ext cx="35439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--------&lt;&lt;EXTEND&gt;&gt;-----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"/>
          <p:cNvSpPr txBox="1"/>
          <p:nvPr/>
        </p:nvSpPr>
        <p:spPr>
          <a:xfrm>
            <a:off x="12561220" y="6165598"/>
            <a:ext cx="25007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Extensão</a:t>
            </a:r>
            <a:endParaRPr/>
          </a:p>
        </p:txBody>
      </p:sp>
      <p:sp>
        <p:nvSpPr>
          <p:cNvPr id="340" name="Google Shape;340;p10"/>
          <p:cNvSpPr/>
          <p:nvPr/>
        </p:nvSpPr>
        <p:spPr>
          <a:xfrm>
            <a:off x="12380568" y="3105546"/>
            <a:ext cx="2142664" cy="1427013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0"/>
          <p:cNvSpPr txBox="1"/>
          <p:nvPr/>
        </p:nvSpPr>
        <p:spPr>
          <a:xfrm>
            <a:off x="14661869" y="3493447"/>
            <a:ext cx="304132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Caso de uso</a:t>
            </a:r>
            <a:endParaRPr sz="3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2" name="Google Shape;342;p10"/>
          <p:cNvSpPr/>
          <p:nvPr/>
        </p:nvSpPr>
        <p:spPr>
          <a:xfrm>
            <a:off x="8961674" y="7193147"/>
            <a:ext cx="2941878" cy="2244669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"/>
          <p:cNvSpPr txBox="1"/>
          <p:nvPr/>
        </p:nvSpPr>
        <p:spPr>
          <a:xfrm>
            <a:off x="12375868" y="7710192"/>
            <a:ext cx="250071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Limite do Sistema</a:t>
            </a:r>
            <a:endParaRPr/>
          </a:p>
        </p:txBody>
      </p:sp>
      <p:sp>
        <p:nvSpPr>
          <p:cNvPr id="344" name="Google Shape;344;p10"/>
          <p:cNvSpPr txBox="1"/>
          <p:nvPr/>
        </p:nvSpPr>
        <p:spPr>
          <a:xfrm>
            <a:off x="1756458" y="4116356"/>
            <a:ext cx="5159736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Representa as interações entre o(s) ator(es) e o sistema.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11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50" name="Google Shape;350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11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353" name="Google Shape;353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11"/>
          <p:cNvSpPr txBox="1"/>
          <p:nvPr/>
        </p:nvSpPr>
        <p:spPr>
          <a:xfrm>
            <a:off x="229875" y="3428904"/>
            <a:ext cx="2753009" cy="3624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2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CASO DE USO:</a:t>
            </a:r>
            <a:r>
              <a:rPr b="1" lang="en-US" sz="51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indent="0" lvl="0" marL="0" marR="0" rtl="0" algn="ctr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Fazer login</a:t>
            </a:r>
            <a:endParaRPr/>
          </a:p>
        </p:txBody>
      </p:sp>
      <p:sp>
        <p:nvSpPr>
          <p:cNvPr id="356" name="Google Shape;356;p11"/>
          <p:cNvSpPr txBox="1"/>
          <p:nvPr>
            <p:ph idx="12" type="sldNum"/>
          </p:nvPr>
        </p:nvSpPr>
        <p:spPr>
          <a:xfrm>
            <a:off x="15944335" y="973901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descr="Diagrama&#10;&#10;O conteúdo gerado por IA pode estar incorreto." id="357" name="Google Shape;3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7846" y="578151"/>
            <a:ext cx="13614818" cy="913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63" name="Google Shape;363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12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366" name="Google Shape;366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12"/>
          <p:cNvSpPr txBox="1"/>
          <p:nvPr/>
        </p:nvSpPr>
        <p:spPr>
          <a:xfrm>
            <a:off x="229875" y="3232451"/>
            <a:ext cx="2753009" cy="4487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2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CASO DE USO:</a:t>
            </a:r>
            <a:r>
              <a:rPr b="1" lang="en-US" sz="51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indent="0" lvl="0" marL="0" marR="0" rtl="0" algn="ctr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Buscar pelo formulário</a:t>
            </a:r>
            <a:endParaRPr b="1" sz="3200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12"/>
          <p:cNvSpPr txBox="1"/>
          <p:nvPr>
            <p:ph idx="12" type="sldNum"/>
          </p:nvPr>
        </p:nvSpPr>
        <p:spPr>
          <a:xfrm>
            <a:off x="15944335" y="973901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id="370" name="Google Shape;37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4663" y="342935"/>
            <a:ext cx="14049373" cy="95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13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76" name="Google Shape;376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p13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379" name="Google Shape;379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" name="Google Shape;381;p13"/>
          <p:cNvSpPr txBox="1"/>
          <p:nvPr/>
        </p:nvSpPr>
        <p:spPr>
          <a:xfrm>
            <a:off x="208098" y="3137016"/>
            <a:ext cx="2521321" cy="541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CASO DE USO: Buscar pelo chatbot</a:t>
            </a:r>
            <a:endParaRPr/>
          </a:p>
          <a:p>
            <a:pPr indent="0" lvl="0" marL="0" marR="0" rtl="0" algn="ctr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13"/>
          <p:cNvSpPr txBox="1"/>
          <p:nvPr>
            <p:ph idx="12" type="sldNum"/>
          </p:nvPr>
        </p:nvSpPr>
        <p:spPr>
          <a:xfrm>
            <a:off x="15944335" y="969267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id="383" name="Google Shape;38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4534" y="633522"/>
            <a:ext cx="14706778" cy="831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89" name="Google Shape;389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p14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392" name="Google Shape;392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Google Shape;394;p14"/>
          <p:cNvSpPr txBox="1"/>
          <p:nvPr/>
        </p:nvSpPr>
        <p:spPr>
          <a:xfrm>
            <a:off x="208098" y="3137016"/>
            <a:ext cx="2521321" cy="541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CASO DE USO: Comprar passagens</a:t>
            </a:r>
            <a:endParaRPr/>
          </a:p>
          <a:p>
            <a:pPr indent="0" lvl="0" marL="0" marR="0" rtl="0" algn="ctr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14"/>
          <p:cNvSpPr txBox="1"/>
          <p:nvPr>
            <p:ph idx="12" type="sldNum"/>
          </p:nvPr>
        </p:nvSpPr>
        <p:spPr>
          <a:xfrm>
            <a:off x="15944335" y="969267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id="396" name="Google Shape;3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0402" y="618822"/>
            <a:ext cx="15154789" cy="8462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15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402" name="Google Shape;402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" name="Google Shape;404;p15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405" name="Google Shape;405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7" name="Google Shape;407;p15"/>
          <p:cNvSpPr txBox="1"/>
          <p:nvPr/>
        </p:nvSpPr>
        <p:spPr>
          <a:xfrm>
            <a:off x="208098" y="3137016"/>
            <a:ext cx="2521321" cy="633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CASO DE USO: Acessar histórico de compras</a:t>
            </a:r>
            <a:endParaRPr/>
          </a:p>
          <a:p>
            <a:pPr indent="0" lvl="0" marL="0" marR="0" rtl="0" algn="ctr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15"/>
          <p:cNvSpPr txBox="1"/>
          <p:nvPr>
            <p:ph idx="12" type="sldNum"/>
          </p:nvPr>
        </p:nvSpPr>
        <p:spPr>
          <a:xfrm>
            <a:off x="15944335" y="969267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id="409" name="Google Shape;4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3754" y="308060"/>
            <a:ext cx="15027101" cy="9006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16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415" name="Google Shape;415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" name="Google Shape;417;p16"/>
          <p:cNvGrpSpPr/>
          <p:nvPr/>
        </p:nvGrpSpPr>
        <p:grpSpPr>
          <a:xfrm>
            <a:off x="15573718" y="8424140"/>
            <a:ext cx="4693046" cy="4693046"/>
            <a:chOff x="0" y="0"/>
            <a:chExt cx="812800" cy="812800"/>
          </a:xfrm>
        </p:grpSpPr>
        <p:sp>
          <p:nvSpPr>
            <p:cNvPr id="418" name="Google Shape;418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0" name="Google Shape;420;p16"/>
          <p:cNvSpPr txBox="1"/>
          <p:nvPr/>
        </p:nvSpPr>
        <p:spPr>
          <a:xfrm>
            <a:off x="3627982" y="1498161"/>
            <a:ext cx="11032036" cy="85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2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ATIVIDADE</a:t>
            </a:r>
            <a:endParaRPr/>
          </a:p>
        </p:txBody>
      </p:sp>
      <p:sp>
        <p:nvSpPr>
          <p:cNvPr id="421" name="Google Shape;421;p16"/>
          <p:cNvSpPr txBox="1"/>
          <p:nvPr/>
        </p:nvSpPr>
        <p:spPr>
          <a:xfrm>
            <a:off x="1833687" y="4672411"/>
            <a:ext cx="5561331" cy="2351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Representa o fluxo de atividades em 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um processo, do início ao fim.</a:t>
            </a:r>
            <a:endParaRPr/>
          </a:p>
        </p:txBody>
      </p:sp>
      <p:sp>
        <p:nvSpPr>
          <p:cNvPr id="422" name="Google Shape;422;p16"/>
          <p:cNvSpPr/>
          <p:nvPr/>
        </p:nvSpPr>
        <p:spPr>
          <a:xfrm>
            <a:off x="8710754" y="3417041"/>
            <a:ext cx="1462938" cy="1464807"/>
          </a:xfrm>
          <a:prstGeom prst="flowChartConnector">
            <a:avLst/>
          </a:prstGeom>
          <a:solidFill>
            <a:schemeClr val="lt1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6"/>
          <p:cNvSpPr/>
          <p:nvPr/>
        </p:nvSpPr>
        <p:spPr>
          <a:xfrm>
            <a:off x="12964024" y="6575149"/>
            <a:ext cx="1834513" cy="911413"/>
          </a:xfrm>
          <a:prstGeom prst="flowChartAlternateProcess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6"/>
          <p:cNvSpPr/>
          <p:nvPr/>
        </p:nvSpPr>
        <p:spPr>
          <a:xfrm>
            <a:off x="12959135" y="3360506"/>
            <a:ext cx="1804736" cy="1579144"/>
          </a:xfrm>
          <a:prstGeom prst="flowChartDecision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5" name="Google Shape;425;p16"/>
          <p:cNvGrpSpPr/>
          <p:nvPr/>
        </p:nvGrpSpPr>
        <p:grpSpPr>
          <a:xfrm>
            <a:off x="8728511" y="6086094"/>
            <a:ext cx="1651755" cy="1699460"/>
            <a:chOff x="9279355" y="5053263"/>
            <a:chExt cx="1669381" cy="1699460"/>
          </a:xfrm>
        </p:grpSpPr>
        <p:sp>
          <p:nvSpPr>
            <p:cNvPr id="426" name="Google Shape;426;p16"/>
            <p:cNvSpPr/>
            <p:nvPr/>
          </p:nvSpPr>
          <p:spPr>
            <a:xfrm>
              <a:off x="9279355" y="5053263"/>
              <a:ext cx="1669381" cy="1699460"/>
            </a:xfrm>
            <a:prstGeom prst="donut">
              <a:avLst>
                <a:gd fmla="val 25000" name="adj"/>
              </a:avLst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9535569" y="5308933"/>
              <a:ext cx="1140824" cy="1188480"/>
            </a:xfrm>
            <a:prstGeom prst="flowChartConnector">
              <a:avLst/>
            </a:prstGeom>
            <a:solidFill>
              <a:schemeClr val="lt1"/>
            </a:solidFill>
            <a:ln cap="flat" cmpd="sng" w="25400">
              <a:solidFill>
                <a:srgbClr val="2136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16"/>
          <p:cNvSpPr txBox="1"/>
          <p:nvPr/>
        </p:nvSpPr>
        <p:spPr>
          <a:xfrm>
            <a:off x="10499075" y="3821397"/>
            <a:ext cx="14349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Início</a:t>
            </a:r>
            <a:endParaRPr sz="3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16"/>
          <p:cNvSpPr txBox="1"/>
          <p:nvPr/>
        </p:nvSpPr>
        <p:spPr>
          <a:xfrm>
            <a:off x="15029760" y="6746454"/>
            <a:ext cx="24540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Atividade</a:t>
            </a:r>
            <a:endParaRPr sz="3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0" name="Google Shape;430;p16"/>
          <p:cNvSpPr txBox="1"/>
          <p:nvPr/>
        </p:nvSpPr>
        <p:spPr>
          <a:xfrm>
            <a:off x="10499074" y="6746454"/>
            <a:ext cx="22887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Término</a:t>
            </a:r>
            <a:endParaRPr sz="3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1" name="Google Shape;431;p16"/>
          <p:cNvSpPr txBox="1"/>
          <p:nvPr/>
        </p:nvSpPr>
        <p:spPr>
          <a:xfrm>
            <a:off x="15029761" y="3854527"/>
            <a:ext cx="20959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Decisão</a:t>
            </a:r>
            <a:endParaRPr sz="3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32" name="Google Shape;432;p16"/>
          <p:cNvCxnSpPr/>
          <p:nvPr/>
        </p:nvCxnSpPr>
        <p:spPr>
          <a:xfrm>
            <a:off x="8548037" y="8814218"/>
            <a:ext cx="1778919" cy="16308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3" name="Google Shape;433;p16"/>
          <p:cNvSpPr txBox="1"/>
          <p:nvPr/>
        </p:nvSpPr>
        <p:spPr>
          <a:xfrm>
            <a:off x="10499074" y="8536695"/>
            <a:ext cx="228875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Conector</a:t>
            </a:r>
            <a:endParaRPr sz="3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p16"/>
          <p:cNvSpPr txBox="1"/>
          <p:nvPr>
            <p:ph idx="12" type="sldNum"/>
          </p:nvPr>
        </p:nvSpPr>
        <p:spPr>
          <a:xfrm>
            <a:off x="15789876" y="970812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17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440" name="Google Shape;440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" name="Google Shape;442;p17"/>
          <p:cNvGrpSpPr/>
          <p:nvPr/>
        </p:nvGrpSpPr>
        <p:grpSpPr>
          <a:xfrm>
            <a:off x="15573718" y="8408694"/>
            <a:ext cx="4693046" cy="4693046"/>
            <a:chOff x="0" y="0"/>
            <a:chExt cx="812800" cy="812800"/>
          </a:xfrm>
        </p:grpSpPr>
        <p:sp>
          <p:nvSpPr>
            <p:cNvPr id="443" name="Google Shape;443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17"/>
          <p:cNvSpPr txBox="1"/>
          <p:nvPr/>
        </p:nvSpPr>
        <p:spPr>
          <a:xfrm>
            <a:off x="405549" y="3825937"/>
            <a:ext cx="4036325" cy="2640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ATIVIDADE: Fazer login/cadastro</a:t>
            </a:r>
            <a:endParaRPr/>
          </a:p>
        </p:txBody>
      </p:sp>
      <p:sp>
        <p:nvSpPr>
          <p:cNvPr id="446" name="Google Shape;446;p17"/>
          <p:cNvSpPr txBox="1"/>
          <p:nvPr>
            <p:ph idx="12" type="sldNum"/>
          </p:nvPr>
        </p:nvSpPr>
        <p:spPr>
          <a:xfrm>
            <a:off x="15959782" y="976990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descr="Diagrama&#10;&#10;O conteúdo gerado por IA pode estar incorreto." id="447" name="Google Shape;44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697" y="717897"/>
            <a:ext cx="13411476" cy="8835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18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453" name="Google Shape;453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18"/>
          <p:cNvGrpSpPr/>
          <p:nvPr/>
        </p:nvGrpSpPr>
        <p:grpSpPr>
          <a:xfrm>
            <a:off x="15573718" y="8408694"/>
            <a:ext cx="4693046" cy="4693046"/>
            <a:chOff x="0" y="0"/>
            <a:chExt cx="812800" cy="812800"/>
          </a:xfrm>
        </p:grpSpPr>
        <p:sp>
          <p:nvSpPr>
            <p:cNvPr id="456" name="Google Shape;456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" name="Google Shape;458;p18"/>
          <p:cNvSpPr txBox="1"/>
          <p:nvPr>
            <p:ph idx="12" type="sldNum"/>
          </p:nvPr>
        </p:nvSpPr>
        <p:spPr>
          <a:xfrm>
            <a:off x="15959782" y="976990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descr="Diagrama&#10;&#10;O conteúdo gerado por IA pode estar incorreto." id="459" name="Google Shape;459;p18"/>
          <p:cNvPicPr preferRelativeResize="0"/>
          <p:nvPr/>
        </p:nvPicPr>
        <p:blipFill rotWithShape="1">
          <a:blip r:embed="rId3">
            <a:alphaModFix/>
          </a:blip>
          <a:srcRect b="39171" l="85" r="40" t="-156"/>
          <a:stretch/>
        </p:blipFill>
        <p:spPr>
          <a:xfrm>
            <a:off x="643157" y="2554010"/>
            <a:ext cx="17258142" cy="6939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a&#10;&#10;O conteúdo gerado por IA pode estar incorreto." id="460" name="Google Shape;46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2" y="73"/>
            <a:ext cx="2823034" cy="18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8"/>
          <p:cNvSpPr/>
          <p:nvPr/>
        </p:nvSpPr>
        <p:spPr>
          <a:xfrm>
            <a:off x="0" y="-15040"/>
            <a:ext cx="2827420" cy="1158038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19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467" name="Google Shape;467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" name="Google Shape;469;p19"/>
          <p:cNvGrpSpPr/>
          <p:nvPr/>
        </p:nvGrpSpPr>
        <p:grpSpPr>
          <a:xfrm>
            <a:off x="15573718" y="8408694"/>
            <a:ext cx="4693046" cy="4693046"/>
            <a:chOff x="0" y="0"/>
            <a:chExt cx="812800" cy="812800"/>
          </a:xfrm>
        </p:grpSpPr>
        <p:sp>
          <p:nvSpPr>
            <p:cNvPr id="470" name="Google Shape;470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2" name="Google Shape;472;p19"/>
          <p:cNvSpPr txBox="1"/>
          <p:nvPr>
            <p:ph idx="12" type="sldNum"/>
          </p:nvPr>
        </p:nvSpPr>
        <p:spPr>
          <a:xfrm>
            <a:off x="15959782" y="976990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id="473" name="Google Shape;47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2" y="73"/>
            <a:ext cx="2823034" cy="18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9"/>
          <p:cNvSpPr/>
          <p:nvPr/>
        </p:nvSpPr>
        <p:spPr>
          <a:xfrm>
            <a:off x="0" y="1112568"/>
            <a:ext cx="2827420" cy="750882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&#10;&#10;O conteúdo gerado por IA pode estar incorreto." id="475" name="Google Shape;475;p19"/>
          <p:cNvPicPr preferRelativeResize="0"/>
          <p:nvPr/>
        </p:nvPicPr>
        <p:blipFill rotWithShape="1">
          <a:blip r:embed="rId3">
            <a:alphaModFix/>
          </a:blip>
          <a:srcRect b="849" l="74" r="-74" t="35843"/>
          <a:stretch/>
        </p:blipFill>
        <p:spPr>
          <a:xfrm>
            <a:off x="541285" y="2492150"/>
            <a:ext cx="17236274" cy="7185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2"/>
          <p:cNvGrpSpPr/>
          <p:nvPr/>
        </p:nvGrpSpPr>
        <p:grpSpPr>
          <a:xfrm>
            <a:off x="624663" y="6991636"/>
            <a:ext cx="3296071" cy="1082886"/>
            <a:chOff x="0" y="-16474"/>
            <a:chExt cx="922973" cy="303232"/>
          </a:xfrm>
        </p:grpSpPr>
        <p:sp>
          <p:nvSpPr>
            <p:cNvPr id="112" name="Google Shape;112;p2"/>
            <p:cNvSpPr/>
            <p:nvPr/>
          </p:nvSpPr>
          <p:spPr>
            <a:xfrm>
              <a:off x="0" y="0"/>
              <a:ext cx="922973" cy="265132"/>
            </a:xfrm>
            <a:custGeom>
              <a:rect b="b" l="l" r="r" t="t"/>
              <a:pathLst>
                <a:path extrusionOk="0"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113" name="Google Shape;113;p2"/>
            <p:cNvSpPr txBox="1"/>
            <p:nvPr/>
          </p:nvSpPr>
          <p:spPr>
            <a:xfrm>
              <a:off x="0" y="-16474"/>
              <a:ext cx="922973" cy="303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07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RAYLAN BRUNO</a:t>
              </a:r>
              <a:endParaRPr/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4076529" y="6914406"/>
            <a:ext cx="3296071" cy="1082886"/>
            <a:chOff x="0" y="-38100"/>
            <a:chExt cx="922973" cy="303232"/>
          </a:xfrm>
        </p:grpSpPr>
        <p:sp>
          <p:nvSpPr>
            <p:cNvPr id="115" name="Google Shape;115;p2"/>
            <p:cNvSpPr/>
            <p:nvPr/>
          </p:nvSpPr>
          <p:spPr>
            <a:xfrm>
              <a:off x="0" y="0"/>
              <a:ext cx="922973" cy="265132"/>
            </a:xfrm>
            <a:custGeom>
              <a:rect b="b" l="l" r="r" t="t"/>
              <a:pathLst>
                <a:path extrusionOk="0"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116" name="Google Shape;116;p2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7496477" y="6914406"/>
            <a:ext cx="3296071" cy="1082886"/>
            <a:chOff x="0" y="-38100"/>
            <a:chExt cx="922973" cy="303232"/>
          </a:xfrm>
        </p:grpSpPr>
        <p:sp>
          <p:nvSpPr>
            <p:cNvPr id="118" name="Google Shape;118;p2"/>
            <p:cNvSpPr/>
            <p:nvPr/>
          </p:nvSpPr>
          <p:spPr>
            <a:xfrm>
              <a:off x="0" y="0"/>
              <a:ext cx="922973" cy="265132"/>
            </a:xfrm>
            <a:custGeom>
              <a:rect b="b" l="l" r="r" t="t"/>
              <a:pathLst>
                <a:path extrusionOk="0"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119" name="Google Shape;119;p2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10962764" y="6914406"/>
            <a:ext cx="3296071" cy="1082886"/>
            <a:chOff x="0" y="-38100"/>
            <a:chExt cx="922973" cy="303232"/>
          </a:xfrm>
        </p:grpSpPr>
        <p:sp>
          <p:nvSpPr>
            <p:cNvPr id="121" name="Google Shape;121;p2"/>
            <p:cNvSpPr/>
            <p:nvPr/>
          </p:nvSpPr>
          <p:spPr>
            <a:xfrm>
              <a:off x="0" y="0"/>
              <a:ext cx="922973" cy="265132"/>
            </a:xfrm>
            <a:custGeom>
              <a:rect b="b" l="l" r="r" t="t"/>
              <a:pathLst>
                <a:path extrusionOk="0"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122" name="Google Shape;122;p2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14398158" y="6914406"/>
            <a:ext cx="3296071" cy="1082886"/>
            <a:chOff x="0" y="-38100"/>
            <a:chExt cx="922973" cy="303232"/>
          </a:xfrm>
        </p:grpSpPr>
        <p:sp>
          <p:nvSpPr>
            <p:cNvPr id="124" name="Google Shape;124;p2"/>
            <p:cNvSpPr/>
            <p:nvPr/>
          </p:nvSpPr>
          <p:spPr>
            <a:xfrm>
              <a:off x="0" y="0"/>
              <a:ext cx="922973" cy="265132"/>
            </a:xfrm>
            <a:custGeom>
              <a:rect b="b" l="l" r="r" t="t"/>
              <a:pathLst>
                <a:path extrusionOk="0"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125" name="Google Shape;125;p2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-1766494" y="9027459"/>
            <a:ext cx="21820987" cy="1259541"/>
            <a:chOff x="0" y="-38100"/>
            <a:chExt cx="6110362" cy="303232"/>
          </a:xfrm>
        </p:grpSpPr>
        <p:sp>
          <p:nvSpPr>
            <p:cNvPr id="127" name="Google Shape;127;p2"/>
            <p:cNvSpPr/>
            <p:nvPr/>
          </p:nvSpPr>
          <p:spPr>
            <a:xfrm>
              <a:off x="0" y="0"/>
              <a:ext cx="6110362" cy="265132"/>
            </a:xfrm>
            <a:custGeom>
              <a:rect b="b" l="l" r="r" t="t"/>
              <a:pathLst>
                <a:path extrusionOk="0"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128" name="Google Shape;128;p2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2"/>
          <p:cNvGrpSpPr/>
          <p:nvPr/>
        </p:nvGrpSpPr>
        <p:grpSpPr>
          <a:xfrm>
            <a:off x="-1766493" y="-919506"/>
            <a:ext cx="21820987" cy="2115255"/>
            <a:chOff x="0" y="-38100"/>
            <a:chExt cx="6110362" cy="531751"/>
          </a:xfrm>
        </p:grpSpPr>
        <p:sp>
          <p:nvSpPr>
            <p:cNvPr id="130" name="Google Shape;130;p2"/>
            <p:cNvSpPr/>
            <p:nvPr/>
          </p:nvSpPr>
          <p:spPr>
            <a:xfrm>
              <a:off x="0" y="0"/>
              <a:ext cx="6110362" cy="493651"/>
            </a:xfrm>
            <a:custGeom>
              <a:rect b="b" l="l" r="r" t="t"/>
              <a:pathLst>
                <a:path extrusionOk="0"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131" name="Google Shape;131;p2"/>
            <p:cNvSpPr txBox="1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2"/>
          <p:cNvSpPr txBox="1"/>
          <p:nvPr/>
        </p:nvSpPr>
        <p:spPr>
          <a:xfrm>
            <a:off x="5518247" y="1236179"/>
            <a:ext cx="7274437" cy="771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Time da Code5</a:t>
            </a:r>
            <a:endParaRPr b="1" i="0" sz="4500" u="none" cap="none" strike="noStrike">
              <a:solidFill>
                <a:srgbClr val="051D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"/>
          <p:cNvSpPr txBox="1"/>
          <p:nvPr/>
        </p:nvSpPr>
        <p:spPr>
          <a:xfrm>
            <a:off x="4297062" y="7293575"/>
            <a:ext cx="28358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KAUAN SANTOS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7756954" y="7092777"/>
            <a:ext cx="27432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VIRGINIA MONDEGO</a:t>
            </a:r>
            <a:endParaRPr/>
          </a:p>
        </p:txBody>
      </p:sp>
      <p:sp>
        <p:nvSpPr>
          <p:cNvPr id="135" name="Google Shape;135;p2"/>
          <p:cNvSpPr txBox="1"/>
          <p:nvPr/>
        </p:nvSpPr>
        <p:spPr>
          <a:xfrm>
            <a:off x="11232292" y="7092778"/>
            <a:ext cx="27432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YASMIN CANTANHEDE</a:t>
            </a:r>
            <a:endParaRPr/>
          </a:p>
        </p:txBody>
      </p:sp>
      <p:sp>
        <p:nvSpPr>
          <p:cNvPr id="136" name="Google Shape;136;p2"/>
          <p:cNvSpPr txBox="1"/>
          <p:nvPr/>
        </p:nvSpPr>
        <p:spPr>
          <a:xfrm>
            <a:off x="15124671" y="7278130"/>
            <a:ext cx="2743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LILIA ROSA</a:t>
            </a:r>
            <a:endParaRPr/>
          </a:p>
        </p:txBody>
      </p:sp>
      <p:sp>
        <p:nvSpPr>
          <p:cNvPr id="137" name="Google Shape;137;p2"/>
          <p:cNvSpPr/>
          <p:nvPr/>
        </p:nvSpPr>
        <p:spPr>
          <a:xfrm>
            <a:off x="6106752" y="1303704"/>
            <a:ext cx="562142" cy="639021"/>
          </a:xfrm>
          <a:custGeom>
            <a:rect b="b" l="l" r="r" t="t"/>
            <a:pathLst>
              <a:path extrusionOk="0" h="910349" w="804521">
                <a:moveTo>
                  <a:pt x="0" y="0"/>
                </a:moveTo>
                <a:lnTo>
                  <a:pt x="804522" y="0"/>
                </a:lnTo>
                <a:lnTo>
                  <a:pt x="804522" y="910350"/>
                </a:lnTo>
                <a:lnTo>
                  <a:pt x="0" y="910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descr="Pessoa de cabelos curtos usando óculos&#10;&#10;O conteúdo gerado por IA pode estar incorreto." id="138" name="Google Shape;13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5145" y="2471351"/>
            <a:ext cx="3313157" cy="4448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lher com óculos de grau&#10;&#10;O conteúdo gerado por IA pode estar incorreto." id="139" name="Google Shape;139;p2"/>
          <p:cNvPicPr preferRelativeResize="0"/>
          <p:nvPr/>
        </p:nvPicPr>
        <p:blipFill rotWithShape="1">
          <a:blip r:embed="rId5">
            <a:alphaModFix/>
          </a:blip>
          <a:srcRect b="14014" l="-316" r="266" t="14150"/>
          <a:stretch/>
        </p:blipFill>
        <p:spPr>
          <a:xfrm>
            <a:off x="14403383" y="2475063"/>
            <a:ext cx="3317948" cy="44240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m tirando foto de si mesmo&#10;&#10;O conteúdo gerado por IA pode estar incorreto." id="140" name="Google Shape;140;p2"/>
          <p:cNvPicPr preferRelativeResize="0"/>
          <p:nvPr/>
        </p:nvPicPr>
        <p:blipFill rotWithShape="1">
          <a:blip r:embed="rId6">
            <a:alphaModFix/>
          </a:blip>
          <a:srcRect b="406" l="8168" r="15495" t="-32"/>
          <a:stretch/>
        </p:blipFill>
        <p:spPr>
          <a:xfrm>
            <a:off x="619583" y="2458498"/>
            <a:ext cx="3313050" cy="4439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lher com óculos de grau&#10;&#10;O conteúdo gerado por IA pode estar incorreto." id="141" name="Google Shape;141;p2"/>
          <p:cNvPicPr preferRelativeResize="0"/>
          <p:nvPr/>
        </p:nvPicPr>
        <p:blipFill rotWithShape="1">
          <a:blip r:embed="rId7">
            <a:alphaModFix/>
          </a:blip>
          <a:srcRect b="11484" l="427" r="-1187" t="12041"/>
          <a:stretch/>
        </p:blipFill>
        <p:spPr>
          <a:xfrm>
            <a:off x="10963152" y="2474773"/>
            <a:ext cx="3326031" cy="444462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"/>
          <p:cNvSpPr txBox="1"/>
          <p:nvPr>
            <p:ph idx="12" type="sldNum"/>
          </p:nvPr>
        </p:nvSpPr>
        <p:spPr>
          <a:xfrm>
            <a:off x="15743538" y="94609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descr="Homem de camisa preta&#10;&#10;O conteúdo gerado por IA pode estar incorreto." id="143" name="Google Shape;143;p2"/>
          <p:cNvPicPr preferRelativeResize="0"/>
          <p:nvPr/>
        </p:nvPicPr>
        <p:blipFill rotWithShape="1">
          <a:blip r:embed="rId8">
            <a:alphaModFix/>
          </a:blip>
          <a:srcRect b="-251" l="21159" r="-7" t="22079"/>
          <a:stretch/>
        </p:blipFill>
        <p:spPr>
          <a:xfrm>
            <a:off x="4108894" y="2468478"/>
            <a:ext cx="3258827" cy="4442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O conteúdo gerado por IA pode estar incorreto." id="480" name="Google Shape;4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9946" y="153148"/>
            <a:ext cx="14381299" cy="99944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20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482" name="Google Shape;482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p20"/>
          <p:cNvGrpSpPr/>
          <p:nvPr/>
        </p:nvGrpSpPr>
        <p:grpSpPr>
          <a:xfrm>
            <a:off x="15573718" y="8408694"/>
            <a:ext cx="4693046" cy="4693046"/>
            <a:chOff x="0" y="0"/>
            <a:chExt cx="812800" cy="812800"/>
          </a:xfrm>
        </p:grpSpPr>
        <p:sp>
          <p:nvSpPr>
            <p:cNvPr id="485" name="Google Shape;485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7" name="Google Shape;487;p20"/>
          <p:cNvSpPr txBox="1"/>
          <p:nvPr/>
        </p:nvSpPr>
        <p:spPr>
          <a:xfrm>
            <a:off x="226525" y="3377711"/>
            <a:ext cx="2686760" cy="44871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ATIVIDADE: Buscar pelo Formulário</a:t>
            </a:r>
            <a:endParaRPr b="1" sz="3200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20"/>
          <p:cNvSpPr txBox="1"/>
          <p:nvPr>
            <p:ph idx="12" type="sldNum"/>
          </p:nvPr>
        </p:nvSpPr>
        <p:spPr>
          <a:xfrm>
            <a:off x="16006119" y="96154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21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494" name="Google Shape;494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21"/>
          <p:cNvGrpSpPr/>
          <p:nvPr/>
        </p:nvGrpSpPr>
        <p:grpSpPr>
          <a:xfrm>
            <a:off x="15573718" y="8408694"/>
            <a:ext cx="4693046" cy="4693046"/>
            <a:chOff x="0" y="0"/>
            <a:chExt cx="812800" cy="812800"/>
          </a:xfrm>
        </p:grpSpPr>
        <p:sp>
          <p:nvSpPr>
            <p:cNvPr id="497" name="Google Shape;497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9" name="Google Shape;499;p21"/>
          <p:cNvSpPr txBox="1"/>
          <p:nvPr>
            <p:ph idx="12" type="sldNum"/>
          </p:nvPr>
        </p:nvSpPr>
        <p:spPr>
          <a:xfrm>
            <a:off x="16006119" y="96154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descr="Diagrama&#10;&#10;O conteúdo gerado por IA pode estar incorreto." id="500" name="Google Shape;50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6" y="2752"/>
            <a:ext cx="2785865" cy="200851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21"/>
          <p:cNvSpPr/>
          <p:nvPr/>
        </p:nvSpPr>
        <p:spPr>
          <a:xfrm>
            <a:off x="177" y="-1589"/>
            <a:ext cx="1117339" cy="2022983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&#10;&#10;O conteúdo gerado por IA pode estar incorreto." id="502" name="Google Shape;502;p21"/>
          <p:cNvPicPr preferRelativeResize="0"/>
          <p:nvPr/>
        </p:nvPicPr>
        <p:blipFill rotWithShape="1">
          <a:blip r:embed="rId3">
            <a:alphaModFix/>
          </a:blip>
          <a:srcRect b="-151" l="0" r="59205" t="0"/>
          <a:stretch/>
        </p:blipFill>
        <p:spPr>
          <a:xfrm>
            <a:off x="5932249" y="138109"/>
            <a:ext cx="6844416" cy="10009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2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508" name="Google Shape;508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22"/>
          <p:cNvGrpSpPr/>
          <p:nvPr/>
        </p:nvGrpSpPr>
        <p:grpSpPr>
          <a:xfrm>
            <a:off x="15573718" y="8408694"/>
            <a:ext cx="4693046" cy="4693046"/>
            <a:chOff x="0" y="0"/>
            <a:chExt cx="812800" cy="812800"/>
          </a:xfrm>
        </p:grpSpPr>
        <p:sp>
          <p:nvSpPr>
            <p:cNvPr id="511" name="Google Shape;511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3" name="Google Shape;513;p22"/>
          <p:cNvSpPr txBox="1"/>
          <p:nvPr>
            <p:ph idx="12" type="sldNum"/>
          </p:nvPr>
        </p:nvSpPr>
        <p:spPr>
          <a:xfrm>
            <a:off x="16006119" y="96154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descr="Diagrama&#10;&#10;O conteúdo gerado por IA pode estar incorreto." id="514" name="Google Shape;5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6" y="2752"/>
            <a:ext cx="2785865" cy="2008514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2"/>
          <p:cNvSpPr/>
          <p:nvPr/>
        </p:nvSpPr>
        <p:spPr>
          <a:xfrm>
            <a:off x="1098059" y="-1589"/>
            <a:ext cx="1703878" cy="2022983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&#10;&#10;O conteúdo gerado por IA pode estar incorreto." id="516" name="Google Shape;516;p22"/>
          <p:cNvPicPr preferRelativeResize="0"/>
          <p:nvPr/>
        </p:nvPicPr>
        <p:blipFill rotWithShape="1">
          <a:blip r:embed="rId3">
            <a:alphaModFix/>
          </a:blip>
          <a:srcRect b="-151" l="39853" r="-104" t="0"/>
          <a:stretch/>
        </p:blipFill>
        <p:spPr>
          <a:xfrm>
            <a:off x="4578696" y="138109"/>
            <a:ext cx="9311603" cy="10009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O conteúdo gerado por IA pode estar incorreto." id="521" name="Google Shape;52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9315" y="186665"/>
            <a:ext cx="13922545" cy="98705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3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523" name="Google Shape;523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" name="Google Shape;525;p23"/>
          <p:cNvGrpSpPr/>
          <p:nvPr/>
        </p:nvGrpSpPr>
        <p:grpSpPr>
          <a:xfrm>
            <a:off x="15573718" y="8408694"/>
            <a:ext cx="4693046" cy="4693046"/>
            <a:chOff x="0" y="0"/>
            <a:chExt cx="812800" cy="812800"/>
          </a:xfrm>
        </p:grpSpPr>
        <p:sp>
          <p:nvSpPr>
            <p:cNvPr id="526" name="Google Shape;526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3"/>
          <p:cNvSpPr txBox="1"/>
          <p:nvPr/>
        </p:nvSpPr>
        <p:spPr>
          <a:xfrm>
            <a:off x="226525" y="3364922"/>
            <a:ext cx="3430398" cy="356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ATIVIDADE: Buscar pelo Chatbot</a:t>
            </a:r>
            <a:endParaRPr/>
          </a:p>
        </p:txBody>
      </p:sp>
      <p:sp>
        <p:nvSpPr>
          <p:cNvPr id="529" name="Google Shape;529;p23"/>
          <p:cNvSpPr txBox="1"/>
          <p:nvPr>
            <p:ph idx="12" type="sldNum"/>
          </p:nvPr>
        </p:nvSpPr>
        <p:spPr>
          <a:xfrm>
            <a:off x="15944335" y="96154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O conteúdo gerado por IA pode estar incorreto." id="534" name="Google Shape;534;p24"/>
          <p:cNvPicPr preferRelativeResize="0"/>
          <p:nvPr/>
        </p:nvPicPr>
        <p:blipFill rotWithShape="1">
          <a:blip r:embed="rId3">
            <a:alphaModFix/>
          </a:blip>
          <a:srcRect b="42465" l="0" r="107" t="0"/>
          <a:stretch/>
        </p:blipFill>
        <p:spPr>
          <a:xfrm>
            <a:off x="605903" y="2284246"/>
            <a:ext cx="17248557" cy="71023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5" name="Google Shape;535;p2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536" name="Google Shape;536;p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" name="Google Shape;538;p24"/>
          <p:cNvGrpSpPr/>
          <p:nvPr/>
        </p:nvGrpSpPr>
        <p:grpSpPr>
          <a:xfrm>
            <a:off x="15573718" y="8408694"/>
            <a:ext cx="4693046" cy="4693046"/>
            <a:chOff x="0" y="0"/>
            <a:chExt cx="812800" cy="812800"/>
          </a:xfrm>
        </p:grpSpPr>
        <p:sp>
          <p:nvSpPr>
            <p:cNvPr id="539" name="Google Shape;539;p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p24"/>
          <p:cNvSpPr txBox="1"/>
          <p:nvPr>
            <p:ph idx="12" type="sldNum"/>
          </p:nvPr>
        </p:nvSpPr>
        <p:spPr>
          <a:xfrm>
            <a:off x="15944335" y="96154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descr="Diagrama&#10;&#10;O conteúdo gerado por IA pode estar incorreto." id="542" name="Google Shape;5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8371" y="33"/>
            <a:ext cx="2612861" cy="185449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24"/>
          <p:cNvSpPr/>
          <p:nvPr/>
        </p:nvSpPr>
        <p:spPr>
          <a:xfrm>
            <a:off x="-44941" y="-1589"/>
            <a:ext cx="2621285" cy="1090536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25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549" name="Google Shape;549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1" name="Google Shape;551;p25"/>
          <p:cNvGrpSpPr/>
          <p:nvPr/>
        </p:nvGrpSpPr>
        <p:grpSpPr>
          <a:xfrm>
            <a:off x="15573718" y="8408694"/>
            <a:ext cx="4693046" cy="4693046"/>
            <a:chOff x="0" y="0"/>
            <a:chExt cx="812800" cy="812800"/>
          </a:xfrm>
        </p:grpSpPr>
        <p:sp>
          <p:nvSpPr>
            <p:cNvPr id="552" name="Google Shape;552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4" name="Google Shape;554;p25"/>
          <p:cNvSpPr txBox="1"/>
          <p:nvPr>
            <p:ph idx="12" type="sldNum"/>
          </p:nvPr>
        </p:nvSpPr>
        <p:spPr>
          <a:xfrm>
            <a:off x="15944335" y="96154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descr="Diagrama&#10;&#10;O conteúdo gerado por IA pode estar incorreto." id="555" name="Google Shape;55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8371" y="33"/>
            <a:ext cx="2612861" cy="1854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25"/>
          <p:cNvSpPr/>
          <p:nvPr/>
        </p:nvSpPr>
        <p:spPr>
          <a:xfrm>
            <a:off x="-44941" y="1072555"/>
            <a:ext cx="2621285" cy="787573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&#10;&#10;O conteúdo gerado por IA pode estar incorreto." id="557" name="Google Shape;557;p25"/>
          <p:cNvPicPr preferRelativeResize="0"/>
          <p:nvPr/>
        </p:nvPicPr>
        <p:blipFill rotWithShape="1">
          <a:blip r:embed="rId3">
            <a:alphaModFix/>
          </a:blip>
          <a:srcRect b="809" l="0" r="197" t="57043"/>
          <a:stretch/>
        </p:blipFill>
        <p:spPr>
          <a:xfrm>
            <a:off x="471995" y="3178887"/>
            <a:ext cx="17351822" cy="5235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O conteúdo gerado por IA pode estar incorreto." id="562" name="Google Shape;5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0043" y="211027"/>
            <a:ext cx="9194824" cy="9851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564" name="Google Shape;564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6" name="Google Shape;566;p26"/>
          <p:cNvGrpSpPr/>
          <p:nvPr/>
        </p:nvGrpSpPr>
        <p:grpSpPr>
          <a:xfrm>
            <a:off x="15573718" y="8408694"/>
            <a:ext cx="4693046" cy="4693046"/>
            <a:chOff x="0" y="0"/>
            <a:chExt cx="812800" cy="812800"/>
          </a:xfrm>
        </p:grpSpPr>
        <p:sp>
          <p:nvSpPr>
            <p:cNvPr id="567" name="Google Shape;567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9" name="Google Shape;569;p26"/>
          <p:cNvSpPr txBox="1"/>
          <p:nvPr/>
        </p:nvSpPr>
        <p:spPr>
          <a:xfrm>
            <a:off x="1005355" y="3357924"/>
            <a:ext cx="4394373" cy="35765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ATIVIDADE: Selecionar Viagem ida/volta</a:t>
            </a:r>
            <a:endParaRPr/>
          </a:p>
        </p:txBody>
      </p:sp>
      <p:sp>
        <p:nvSpPr>
          <p:cNvPr id="570" name="Google Shape;570;p26"/>
          <p:cNvSpPr txBox="1"/>
          <p:nvPr>
            <p:ph idx="12" type="sldNum"/>
          </p:nvPr>
        </p:nvSpPr>
        <p:spPr>
          <a:xfrm>
            <a:off x="15959781" y="96154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O conteúdo gerado por IA pode estar incorreto." id="575" name="Google Shape;575;p27"/>
          <p:cNvPicPr preferRelativeResize="0"/>
          <p:nvPr/>
        </p:nvPicPr>
        <p:blipFill rotWithShape="1">
          <a:blip r:embed="rId3">
            <a:alphaModFix/>
          </a:blip>
          <a:srcRect b="42362" l="12" r="-487" t="208"/>
          <a:stretch/>
        </p:blipFill>
        <p:spPr>
          <a:xfrm>
            <a:off x="2266316" y="343575"/>
            <a:ext cx="15425019" cy="90696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6" name="Google Shape;576;p27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577" name="Google Shape;577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9" name="Google Shape;579;p27"/>
          <p:cNvGrpSpPr/>
          <p:nvPr/>
        </p:nvGrpSpPr>
        <p:grpSpPr>
          <a:xfrm>
            <a:off x="15573718" y="8408694"/>
            <a:ext cx="4693046" cy="4693046"/>
            <a:chOff x="0" y="0"/>
            <a:chExt cx="812800" cy="812800"/>
          </a:xfrm>
        </p:grpSpPr>
        <p:sp>
          <p:nvSpPr>
            <p:cNvPr id="580" name="Google Shape;580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2" name="Google Shape;582;p27"/>
          <p:cNvSpPr txBox="1"/>
          <p:nvPr>
            <p:ph idx="12" type="sldNum"/>
          </p:nvPr>
        </p:nvSpPr>
        <p:spPr>
          <a:xfrm>
            <a:off x="15959781" y="96154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descr="Diagrama&#10;&#10;O conteúdo gerado por IA pode estar incorreto." id="583" name="Google Shape;58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021" y="-11893"/>
            <a:ext cx="1978195" cy="2111392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27"/>
          <p:cNvSpPr/>
          <p:nvPr/>
        </p:nvSpPr>
        <p:spPr>
          <a:xfrm>
            <a:off x="-3628" y="12181"/>
            <a:ext cx="2084213" cy="1021681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28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590" name="Google Shape;590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2" name="Google Shape;592;p28"/>
          <p:cNvGrpSpPr/>
          <p:nvPr/>
        </p:nvGrpSpPr>
        <p:grpSpPr>
          <a:xfrm>
            <a:off x="15573718" y="8408694"/>
            <a:ext cx="4693046" cy="4693046"/>
            <a:chOff x="0" y="0"/>
            <a:chExt cx="812800" cy="812800"/>
          </a:xfrm>
        </p:grpSpPr>
        <p:sp>
          <p:nvSpPr>
            <p:cNvPr id="593" name="Google Shape;593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5" name="Google Shape;595;p28"/>
          <p:cNvSpPr txBox="1"/>
          <p:nvPr>
            <p:ph idx="12" type="sldNum"/>
          </p:nvPr>
        </p:nvSpPr>
        <p:spPr>
          <a:xfrm>
            <a:off x="15959781" y="96154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descr="Diagrama&#10;&#10;O conteúdo gerado por IA pode estar incorreto." id="596" name="Google Shape;59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483" y="5966"/>
            <a:ext cx="2109613" cy="2039956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28"/>
          <p:cNvSpPr/>
          <p:nvPr/>
        </p:nvSpPr>
        <p:spPr>
          <a:xfrm>
            <a:off x="10143" y="1031241"/>
            <a:ext cx="2084213" cy="1021681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&#10;&#10;O conteúdo gerado por IA pode estar incorreto." id="598" name="Google Shape;598;p28"/>
          <p:cNvPicPr preferRelativeResize="0"/>
          <p:nvPr/>
        </p:nvPicPr>
        <p:blipFill rotWithShape="1">
          <a:blip r:embed="rId3">
            <a:alphaModFix/>
          </a:blip>
          <a:srcRect b="-12" l="1231" r="878" t="56817"/>
          <a:stretch/>
        </p:blipFill>
        <p:spPr>
          <a:xfrm>
            <a:off x="2292356" y="1799068"/>
            <a:ext cx="14738898" cy="8008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8724" y="166919"/>
            <a:ext cx="11019775" cy="99669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4" name="Google Shape;604;p29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605" name="Google Shape;605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7" name="Google Shape;607;p29"/>
          <p:cNvGrpSpPr/>
          <p:nvPr/>
        </p:nvGrpSpPr>
        <p:grpSpPr>
          <a:xfrm>
            <a:off x="15573718" y="8408694"/>
            <a:ext cx="4693046" cy="4693046"/>
            <a:chOff x="0" y="0"/>
            <a:chExt cx="812800" cy="812800"/>
          </a:xfrm>
        </p:grpSpPr>
        <p:sp>
          <p:nvSpPr>
            <p:cNvPr id="608" name="Google Shape;608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0" name="Google Shape;610;p29"/>
          <p:cNvSpPr txBox="1"/>
          <p:nvPr/>
        </p:nvSpPr>
        <p:spPr>
          <a:xfrm>
            <a:off x="485317" y="3364922"/>
            <a:ext cx="3430398" cy="356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ATIVIDADE: Comprar Passagens</a:t>
            </a:r>
            <a:endParaRPr/>
          </a:p>
        </p:txBody>
      </p:sp>
      <p:sp>
        <p:nvSpPr>
          <p:cNvPr id="611" name="Google Shape;611;p29"/>
          <p:cNvSpPr txBox="1"/>
          <p:nvPr>
            <p:ph idx="12" type="sldNum"/>
          </p:nvPr>
        </p:nvSpPr>
        <p:spPr>
          <a:xfrm>
            <a:off x="15944335" y="96154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3"/>
          <p:cNvGrpSpPr/>
          <p:nvPr/>
        </p:nvGrpSpPr>
        <p:grpSpPr>
          <a:xfrm>
            <a:off x="15274666" y="-460065"/>
            <a:ext cx="3964281" cy="11062470"/>
            <a:chOff x="0" y="-38100"/>
            <a:chExt cx="1044090" cy="2913572"/>
          </a:xfrm>
        </p:grpSpPr>
        <p:sp>
          <p:nvSpPr>
            <p:cNvPr id="149" name="Google Shape;149;p3"/>
            <p:cNvSpPr/>
            <p:nvPr/>
          </p:nvSpPr>
          <p:spPr>
            <a:xfrm>
              <a:off x="0" y="0"/>
              <a:ext cx="1044090" cy="2875472"/>
            </a:xfrm>
            <a:custGeom>
              <a:rect b="b" l="l" r="r" t="t"/>
              <a:pathLst>
                <a:path extrusionOk="0"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150" name="Google Shape;150;p3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3"/>
          <p:cNvSpPr txBox="1"/>
          <p:nvPr/>
        </p:nvSpPr>
        <p:spPr>
          <a:xfrm>
            <a:off x="4290624" y="1088313"/>
            <a:ext cx="6760246" cy="1252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3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SUMÁRIO</a:t>
            </a:r>
            <a:endParaRPr/>
          </a:p>
        </p:txBody>
      </p:sp>
      <p:grpSp>
        <p:nvGrpSpPr>
          <p:cNvPr id="152" name="Google Shape;152;p3"/>
          <p:cNvGrpSpPr/>
          <p:nvPr/>
        </p:nvGrpSpPr>
        <p:grpSpPr>
          <a:xfrm>
            <a:off x="-1867766" y="-1398869"/>
            <a:ext cx="3735531" cy="3735531"/>
            <a:chOff x="0" y="0"/>
            <a:chExt cx="812800" cy="812800"/>
          </a:xfrm>
        </p:grpSpPr>
        <p:sp>
          <p:nvSpPr>
            <p:cNvPr id="153" name="Google Shape;153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3"/>
          <p:cNvSpPr txBox="1"/>
          <p:nvPr/>
        </p:nvSpPr>
        <p:spPr>
          <a:xfrm>
            <a:off x="1031002" y="3656845"/>
            <a:ext cx="7571240" cy="4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MERCADO ATUAL</a:t>
            </a:r>
            <a:endParaRPr sz="3200">
              <a:solidFill>
                <a:srgbClr val="051D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DELIMITAR O PROBLEMA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3200"/>
              <a:buFont typeface="Arial"/>
              <a:buAutoNum type="arabicPeriod"/>
            </a:pPr>
            <a:r>
              <a:rPr lang="en-US" sz="3200">
                <a:solidFill>
                  <a:srgbClr val="051D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REQUISITOS </a:t>
            </a:r>
            <a:endParaRPr/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 3.1 REQUISITOS FUNCIONAIS </a:t>
            </a:r>
            <a:endParaRPr b="0" i="0" sz="3200" u="none" cap="none" strike="noStrike">
              <a:solidFill>
                <a:srgbClr val="051D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 3.2 REQUISITOS NÃO FUNCIONAIS</a:t>
            </a:r>
            <a:endParaRPr b="0" i="0" sz="3200" u="none" cap="none" strike="noStrike">
              <a:solidFill>
                <a:srgbClr val="051D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NOSSA SOLUÇÃO 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"/>
          <p:cNvSpPr/>
          <p:nvPr/>
        </p:nvSpPr>
        <p:spPr>
          <a:xfrm>
            <a:off x="2949687" y="1288695"/>
            <a:ext cx="899039" cy="827310"/>
          </a:xfrm>
          <a:custGeom>
            <a:rect b="b" l="l" r="r" t="t"/>
            <a:pathLst>
              <a:path extrusionOk="0" h="672851" w="698242">
                <a:moveTo>
                  <a:pt x="0" y="0"/>
                </a:moveTo>
                <a:lnTo>
                  <a:pt x="698241" y="0"/>
                </a:lnTo>
                <a:lnTo>
                  <a:pt x="698241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3"/>
          <p:cNvSpPr txBox="1"/>
          <p:nvPr/>
        </p:nvSpPr>
        <p:spPr>
          <a:xfrm>
            <a:off x="8600329" y="3661989"/>
            <a:ext cx="6759145" cy="3708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DIAGRAMA DE CASOS DE USO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DIAGRAMA DE ATIVIDADES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DIAGRAMA DE ESTADOS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 DIAGRAMA DE SEQUÊNCIA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 DIAGRAMA DE CLASSES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, nome da empresa&#10;&#10;O conteúdo gerado por IA pode estar incorreto." id="158" name="Google Shape;158;p3"/>
          <p:cNvPicPr preferRelativeResize="0"/>
          <p:nvPr/>
        </p:nvPicPr>
        <p:blipFill rotWithShape="1">
          <a:blip r:embed="rId4">
            <a:alphaModFix amt="4000"/>
          </a:blip>
          <a:srcRect b="35811" l="17308" r="17308" t="34866"/>
          <a:stretch/>
        </p:blipFill>
        <p:spPr>
          <a:xfrm>
            <a:off x="2162451" y="1719184"/>
            <a:ext cx="12882675" cy="581801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"/>
          <p:cNvSpPr txBox="1"/>
          <p:nvPr>
            <p:ph idx="12" type="sldNum"/>
          </p:nvPr>
        </p:nvSpPr>
        <p:spPr>
          <a:xfrm>
            <a:off x="15272239" y="941900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, Esquemático&#10;&#10;O conteúdo gerado por IA pode estar incorreto." id="616" name="Google Shape;61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" y="398"/>
            <a:ext cx="2417212" cy="2186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7" name="Google Shape;617;p30"/>
          <p:cNvGrpSpPr/>
          <p:nvPr/>
        </p:nvGrpSpPr>
        <p:grpSpPr>
          <a:xfrm>
            <a:off x="-5483617" y="-1342536"/>
            <a:ext cx="8593384" cy="5287951"/>
            <a:chOff x="76200" y="-179233"/>
            <a:chExt cx="1488309" cy="915833"/>
          </a:xfrm>
        </p:grpSpPr>
        <p:sp>
          <p:nvSpPr>
            <p:cNvPr id="618" name="Google Shape;618;p30"/>
            <p:cNvSpPr/>
            <p:nvPr/>
          </p:nvSpPr>
          <p:spPr>
            <a:xfrm>
              <a:off x="751709" y="-179233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0" name="Google Shape;620;p30"/>
          <p:cNvGrpSpPr/>
          <p:nvPr/>
        </p:nvGrpSpPr>
        <p:grpSpPr>
          <a:xfrm>
            <a:off x="15573718" y="8408694"/>
            <a:ext cx="4693046" cy="4693046"/>
            <a:chOff x="0" y="0"/>
            <a:chExt cx="812800" cy="812800"/>
          </a:xfrm>
        </p:grpSpPr>
        <p:sp>
          <p:nvSpPr>
            <p:cNvPr id="621" name="Google Shape;621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3" name="Google Shape;623;p30"/>
          <p:cNvSpPr txBox="1"/>
          <p:nvPr>
            <p:ph idx="12" type="sldNum"/>
          </p:nvPr>
        </p:nvSpPr>
        <p:spPr>
          <a:xfrm>
            <a:off x="15944335" y="96154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624" name="Google Shape;624;p30"/>
          <p:cNvSpPr/>
          <p:nvPr/>
        </p:nvSpPr>
        <p:spPr>
          <a:xfrm>
            <a:off x="15622" y="-1589"/>
            <a:ext cx="2422924" cy="1306562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, Esquemático&#10;&#10;O conteúdo gerado por IA pode estar incorreto." id="625" name="Google Shape;625;p30"/>
          <p:cNvPicPr preferRelativeResize="0"/>
          <p:nvPr/>
        </p:nvPicPr>
        <p:blipFill rotWithShape="1">
          <a:blip r:embed="rId3">
            <a:alphaModFix/>
          </a:blip>
          <a:srcRect b="40641" l="-233" r="-7" t="-221"/>
          <a:stretch/>
        </p:blipFill>
        <p:spPr>
          <a:xfrm>
            <a:off x="2454983" y="923560"/>
            <a:ext cx="15462702" cy="8312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" y="398"/>
            <a:ext cx="2417212" cy="2186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1" name="Google Shape;631;p31"/>
          <p:cNvGrpSpPr/>
          <p:nvPr/>
        </p:nvGrpSpPr>
        <p:grpSpPr>
          <a:xfrm>
            <a:off x="1227883" y="-3149712"/>
            <a:ext cx="4693046" cy="4693046"/>
            <a:chOff x="0" y="0"/>
            <a:chExt cx="812800" cy="812800"/>
          </a:xfrm>
        </p:grpSpPr>
        <p:sp>
          <p:nvSpPr>
            <p:cNvPr id="632" name="Google Shape;632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4" name="Google Shape;634;p31"/>
          <p:cNvGrpSpPr/>
          <p:nvPr/>
        </p:nvGrpSpPr>
        <p:grpSpPr>
          <a:xfrm>
            <a:off x="15573718" y="8408694"/>
            <a:ext cx="4693046" cy="4693046"/>
            <a:chOff x="0" y="0"/>
            <a:chExt cx="812800" cy="812800"/>
          </a:xfrm>
        </p:grpSpPr>
        <p:sp>
          <p:nvSpPr>
            <p:cNvPr id="635" name="Google Shape;635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7" name="Google Shape;637;p31"/>
          <p:cNvSpPr txBox="1"/>
          <p:nvPr>
            <p:ph idx="12" type="sldNum"/>
          </p:nvPr>
        </p:nvSpPr>
        <p:spPr>
          <a:xfrm>
            <a:off x="15944335" y="96154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638" name="Google Shape;638;p31"/>
          <p:cNvSpPr/>
          <p:nvPr/>
        </p:nvSpPr>
        <p:spPr>
          <a:xfrm>
            <a:off x="177" y="1237808"/>
            <a:ext cx="2469260" cy="953912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, Esquemático&#10;&#10;O conteúdo gerado por IA pode estar incorreto." id="639" name="Google Shape;639;p31"/>
          <p:cNvPicPr preferRelativeResize="0"/>
          <p:nvPr/>
        </p:nvPicPr>
        <p:blipFill rotWithShape="1">
          <a:blip r:embed="rId3">
            <a:alphaModFix/>
          </a:blip>
          <a:srcRect b="99" l="0" r="-22" t="55424"/>
          <a:stretch/>
        </p:blipFill>
        <p:spPr>
          <a:xfrm>
            <a:off x="609311" y="2406954"/>
            <a:ext cx="17321850" cy="6966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O conteúdo gerado por IA pode estar incorreto." id="644" name="Google Shape;64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22" y="139376"/>
            <a:ext cx="10039071" cy="9980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5" name="Google Shape;645;p3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646" name="Google Shape;646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8" name="Google Shape;648;p32"/>
          <p:cNvGrpSpPr/>
          <p:nvPr/>
        </p:nvGrpSpPr>
        <p:grpSpPr>
          <a:xfrm>
            <a:off x="15573718" y="8408694"/>
            <a:ext cx="4693046" cy="4693046"/>
            <a:chOff x="0" y="0"/>
            <a:chExt cx="812800" cy="812800"/>
          </a:xfrm>
        </p:grpSpPr>
        <p:sp>
          <p:nvSpPr>
            <p:cNvPr id="649" name="Google Shape;649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1" name="Google Shape;651;p32"/>
          <p:cNvSpPr txBox="1"/>
          <p:nvPr/>
        </p:nvSpPr>
        <p:spPr>
          <a:xfrm>
            <a:off x="851940" y="3364922"/>
            <a:ext cx="3430398" cy="356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ATIVIDADE: Ver Histórico de Compras </a:t>
            </a:r>
            <a:endParaRPr/>
          </a:p>
        </p:txBody>
      </p:sp>
      <p:sp>
        <p:nvSpPr>
          <p:cNvPr id="652" name="Google Shape;652;p32"/>
          <p:cNvSpPr txBox="1"/>
          <p:nvPr>
            <p:ph idx="12" type="sldNum"/>
          </p:nvPr>
        </p:nvSpPr>
        <p:spPr>
          <a:xfrm>
            <a:off x="15789876" y="96154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O conteúdo gerado por IA pode estar incorreto." id="657" name="Google Shape;657;p33"/>
          <p:cNvPicPr preferRelativeResize="0"/>
          <p:nvPr/>
        </p:nvPicPr>
        <p:blipFill rotWithShape="1">
          <a:blip r:embed="rId3">
            <a:alphaModFix/>
          </a:blip>
          <a:srcRect b="53120" l="0" r="-136" t="0"/>
          <a:stretch/>
        </p:blipFill>
        <p:spPr>
          <a:xfrm>
            <a:off x="984283" y="2315209"/>
            <a:ext cx="16318706" cy="74882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8" name="Google Shape;658;p33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659" name="Google Shape;659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1" name="Google Shape;661;p33"/>
          <p:cNvGrpSpPr/>
          <p:nvPr/>
        </p:nvGrpSpPr>
        <p:grpSpPr>
          <a:xfrm>
            <a:off x="15573718" y="8408694"/>
            <a:ext cx="4693046" cy="4693046"/>
            <a:chOff x="0" y="0"/>
            <a:chExt cx="812800" cy="812800"/>
          </a:xfrm>
        </p:grpSpPr>
        <p:sp>
          <p:nvSpPr>
            <p:cNvPr id="662" name="Google Shape;662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4" name="Google Shape;664;p33"/>
          <p:cNvSpPr txBox="1"/>
          <p:nvPr>
            <p:ph idx="12" type="sldNum"/>
          </p:nvPr>
        </p:nvSpPr>
        <p:spPr>
          <a:xfrm>
            <a:off x="15789876" y="96154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descr="Diagrama&#10;&#10;O conteúdo gerado por IA pode estar incorreto." id="665" name="Google Shape;66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" y="1665"/>
            <a:ext cx="2120698" cy="2117413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3"/>
          <p:cNvSpPr/>
          <p:nvPr/>
        </p:nvSpPr>
        <p:spPr>
          <a:xfrm>
            <a:off x="177" y="-1589"/>
            <a:ext cx="2124983" cy="940141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O conteúdo gerado por IA pode estar incorreto." id="671" name="Google Shape;671;p34"/>
          <p:cNvPicPr preferRelativeResize="0"/>
          <p:nvPr/>
        </p:nvPicPr>
        <p:blipFill rotWithShape="1">
          <a:blip r:embed="rId3">
            <a:alphaModFix/>
          </a:blip>
          <a:srcRect b="-552" l="0" r="-136" t="45241"/>
          <a:stretch/>
        </p:blipFill>
        <p:spPr>
          <a:xfrm>
            <a:off x="2264977" y="1130374"/>
            <a:ext cx="15317114" cy="84238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2" name="Google Shape;672;p3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673" name="Google Shape;673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5" name="Google Shape;675;p34"/>
          <p:cNvGrpSpPr/>
          <p:nvPr/>
        </p:nvGrpSpPr>
        <p:grpSpPr>
          <a:xfrm>
            <a:off x="15573718" y="8408694"/>
            <a:ext cx="4693046" cy="4693046"/>
            <a:chOff x="0" y="0"/>
            <a:chExt cx="812800" cy="812800"/>
          </a:xfrm>
        </p:grpSpPr>
        <p:sp>
          <p:nvSpPr>
            <p:cNvPr id="676" name="Google Shape;676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8" name="Google Shape;678;p34"/>
          <p:cNvSpPr txBox="1"/>
          <p:nvPr>
            <p:ph idx="12" type="sldNum"/>
          </p:nvPr>
        </p:nvSpPr>
        <p:spPr>
          <a:xfrm>
            <a:off x="15789876" y="961544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30</a:t>
            </a:r>
            <a:endParaRPr/>
          </a:p>
        </p:txBody>
      </p:sp>
      <p:pic>
        <p:nvPicPr>
          <p:cNvPr descr="Diagrama&#10;&#10;O conteúdo gerado por IA pode estar incorreto." id="679" name="Google Shape;67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" y="1665"/>
            <a:ext cx="2120698" cy="2117413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34"/>
          <p:cNvSpPr/>
          <p:nvPr/>
        </p:nvSpPr>
        <p:spPr>
          <a:xfrm>
            <a:off x="-1450" y="913421"/>
            <a:ext cx="2118934" cy="1192647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35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686" name="Google Shape;686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8" name="Google Shape;688;p35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689" name="Google Shape;689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1" name="Google Shape;691;p35"/>
          <p:cNvSpPr txBox="1"/>
          <p:nvPr/>
        </p:nvSpPr>
        <p:spPr>
          <a:xfrm>
            <a:off x="3360700" y="735490"/>
            <a:ext cx="11032036" cy="85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2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ESTADOS</a:t>
            </a:r>
            <a:endParaRPr/>
          </a:p>
        </p:txBody>
      </p:sp>
      <p:sp>
        <p:nvSpPr>
          <p:cNvPr id="692" name="Google Shape;692;p35"/>
          <p:cNvSpPr txBox="1"/>
          <p:nvPr>
            <p:ph idx="12" type="sldNum"/>
          </p:nvPr>
        </p:nvSpPr>
        <p:spPr>
          <a:xfrm>
            <a:off x="15990673" y="967722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693" name="Google Shape;693;p35"/>
          <p:cNvSpPr/>
          <p:nvPr/>
        </p:nvSpPr>
        <p:spPr>
          <a:xfrm>
            <a:off x="8877309" y="2333406"/>
            <a:ext cx="1257489" cy="1213018"/>
          </a:xfrm>
          <a:prstGeom prst="flowChartConnector">
            <a:avLst/>
          </a:prstGeom>
          <a:solidFill>
            <a:schemeClr val="lt1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35"/>
          <p:cNvSpPr txBox="1"/>
          <p:nvPr/>
        </p:nvSpPr>
        <p:spPr>
          <a:xfrm>
            <a:off x="1833687" y="4672411"/>
            <a:ext cx="556133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Descreve o comportamento de um sistema.</a:t>
            </a:r>
            <a:endParaRPr/>
          </a:p>
        </p:txBody>
      </p:sp>
      <p:sp>
        <p:nvSpPr>
          <p:cNvPr id="695" name="Google Shape;695;p35"/>
          <p:cNvSpPr/>
          <p:nvPr/>
        </p:nvSpPr>
        <p:spPr>
          <a:xfrm>
            <a:off x="13090273" y="6042547"/>
            <a:ext cx="1904568" cy="816243"/>
          </a:xfrm>
          <a:prstGeom prst="flowChartAlternateProcess">
            <a:avLst/>
          </a:prstGeom>
          <a:solidFill>
            <a:schemeClr val="lt1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35"/>
          <p:cNvSpPr/>
          <p:nvPr/>
        </p:nvSpPr>
        <p:spPr>
          <a:xfrm>
            <a:off x="13082703" y="3715762"/>
            <a:ext cx="1603938" cy="1223889"/>
          </a:xfrm>
          <a:prstGeom prst="flowChartDecision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7" name="Google Shape;697;p35"/>
          <p:cNvGrpSpPr/>
          <p:nvPr/>
        </p:nvGrpSpPr>
        <p:grpSpPr>
          <a:xfrm>
            <a:off x="8743957" y="4850418"/>
            <a:ext cx="1389174" cy="1375096"/>
            <a:chOff x="9279355" y="5053263"/>
            <a:chExt cx="1669381" cy="1699460"/>
          </a:xfrm>
        </p:grpSpPr>
        <p:sp>
          <p:nvSpPr>
            <p:cNvPr id="698" name="Google Shape;698;p35"/>
            <p:cNvSpPr/>
            <p:nvPr/>
          </p:nvSpPr>
          <p:spPr>
            <a:xfrm>
              <a:off x="9279355" y="5053263"/>
              <a:ext cx="1669381" cy="1699460"/>
            </a:xfrm>
            <a:prstGeom prst="donut">
              <a:avLst>
                <a:gd fmla="val 25000" name="adj"/>
              </a:avLst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9535569" y="5308933"/>
              <a:ext cx="1140824" cy="1188480"/>
            </a:xfrm>
            <a:prstGeom prst="flowChartConnector">
              <a:avLst/>
            </a:prstGeom>
            <a:solidFill>
              <a:schemeClr val="lt1"/>
            </a:solidFill>
            <a:ln cap="flat" cmpd="sng" w="25400">
              <a:solidFill>
                <a:srgbClr val="2136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0" name="Google Shape;700;p35"/>
          <p:cNvSpPr txBox="1"/>
          <p:nvPr/>
        </p:nvSpPr>
        <p:spPr>
          <a:xfrm>
            <a:off x="10499074" y="5109183"/>
            <a:ext cx="22887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Término</a:t>
            </a:r>
            <a:endParaRPr sz="3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1" name="Google Shape;701;p35"/>
          <p:cNvSpPr txBox="1"/>
          <p:nvPr/>
        </p:nvSpPr>
        <p:spPr>
          <a:xfrm>
            <a:off x="14937085" y="4008987"/>
            <a:ext cx="20959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Decisão</a:t>
            </a:r>
            <a:endParaRPr sz="3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02" name="Google Shape;702;p35"/>
          <p:cNvCxnSpPr/>
          <p:nvPr/>
        </p:nvCxnSpPr>
        <p:spPr>
          <a:xfrm>
            <a:off x="8369013" y="7717556"/>
            <a:ext cx="1778919" cy="16308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63500" dir="2700000" dist="38100">
              <a:srgbClr val="000000">
                <a:alpha val="40000"/>
              </a:srgbClr>
            </a:outerShdw>
          </a:effectLst>
        </p:spPr>
      </p:cxnSp>
      <p:sp>
        <p:nvSpPr>
          <p:cNvPr id="703" name="Google Shape;703;p35"/>
          <p:cNvSpPr txBox="1"/>
          <p:nvPr/>
        </p:nvSpPr>
        <p:spPr>
          <a:xfrm>
            <a:off x="10320050" y="7347357"/>
            <a:ext cx="565596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Transição: Assinatura-do-gatilho[sentinela]/Atividade.</a:t>
            </a:r>
            <a:endParaRPr b="1"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4" name="Google Shape;704;p35"/>
          <p:cNvSpPr txBox="1"/>
          <p:nvPr/>
        </p:nvSpPr>
        <p:spPr>
          <a:xfrm>
            <a:off x="10344614" y="2545155"/>
            <a:ext cx="562507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Pseudo-estado inicial</a:t>
            </a:r>
            <a:endParaRPr/>
          </a:p>
        </p:txBody>
      </p:sp>
      <p:sp>
        <p:nvSpPr>
          <p:cNvPr id="705" name="Google Shape;705;p35"/>
          <p:cNvSpPr txBox="1"/>
          <p:nvPr/>
        </p:nvSpPr>
        <p:spPr>
          <a:xfrm>
            <a:off x="15184220" y="6224084"/>
            <a:ext cx="20959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Estado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36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711" name="Google Shape;711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3" name="Google Shape;713;p36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714" name="Google Shape;714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6" name="Google Shape;716;p36"/>
          <p:cNvSpPr txBox="1"/>
          <p:nvPr/>
        </p:nvSpPr>
        <p:spPr>
          <a:xfrm>
            <a:off x="-3955977" y="3645148"/>
            <a:ext cx="11032036" cy="356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 ESTADOS:</a:t>
            </a:r>
            <a:endParaRPr/>
          </a:p>
          <a:p>
            <a:pPr indent="0" lvl="0" marL="0" marR="0" rtl="0" algn="ctr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Usuário</a:t>
            </a:r>
            <a:endParaRPr/>
          </a:p>
        </p:txBody>
      </p:sp>
      <p:sp>
        <p:nvSpPr>
          <p:cNvPr id="717" name="Google Shape;717;p36"/>
          <p:cNvSpPr txBox="1"/>
          <p:nvPr>
            <p:ph idx="12" type="sldNum"/>
          </p:nvPr>
        </p:nvSpPr>
        <p:spPr>
          <a:xfrm>
            <a:off x="15789876" y="963089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id="718" name="Google Shape;7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1653" y="1584658"/>
            <a:ext cx="14888154" cy="67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37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724" name="Google Shape;724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6" name="Google Shape;726;p3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727" name="Google Shape;727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9" name="Google Shape;729;p37"/>
          <p:cNvSpPr txBox="1"/>
          <p:nvPr/>
        </p:nvSpPr>
        <p:spPr>
          <a:xfrm>
            <a:off x="-3478496" y="3635074"/>
            <a:ext cx="11032036" cy="2640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DE ESTADOS: </a:t>
            </a:r>
            <a:endParaRPr/>
          </a:p>
          <a:p>
            <a:pPr indent="0" lvl="0" marL="0" marR="0" rtl="0" algn="ctr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Compra</a:t>
            </a:r>
            <a:endParaRPr/>
          </a:p>
        </p:txBody>
      </p:sp>
      <p:sp>
        <p:nvSpPr>
          <p:cNvPr id="730" name="Google Shape;730;p37"/>
          <p:cNvSpPr txBox="1"/>
          <p:nvPr>
            <p:ph idx="12" type="sldNum"/>
          </p:nvPr>
        </p:nvSpPr>
        <p:spPr>
          <a:xfrm>
            <a:off x="15959781" y="963089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descr="Diagrama, Esquemático&#10;&#10;O conteúdo gerado por IA pode estar incorreto." id="731" name="Google Shape;73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475" y="261680"/>
            <a:ext cx="12865700" cy="9732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38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737" name="Google Shape;737;p3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9" name="Google Shape;739;p38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740" name="Google Shape;740;p3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2" name="Google Shape;742;p38"/>
          <p:cNvSpPr txBox="1"/>
          <p:nvPr/>
        </p:nvSpPr>
        <p:spPr>
          <a:xfrm>
            <a:off x="-3710185" y="3619628"/>
            <a:ext cx="11032036" cy="2640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DE ESTADOS: </a:t>
            </a:r>
            <a:endParaRPr/>
          </a:p>
          <a:p>
            <a:pPr indent="0" lvl="0" marL="0" marR="0" rtl="0" algn="ctr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Passagem</a:t>
            </a:r>
            <a:endParaRPr/>
          </a:p>
        </p:txBody>
      </p:sp>
      <p:sp>
        <p:nvSpPr>
          <p:cNvPr id="743" name="Google Shape;743;p38"/>
          <p:cNvSpPr txBox="1"/>
          <p:nvPr>
            <p:ph idx="12" type="sldNum"/>
          </p:nvPr>
        </p:nvSpPr>
        <p:spPr>
          <a:xfrm>
            <a:off x="15959781" y="963089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descr="Diagrama&#10;&#10;O conteúdo gerado por IA pode estar incorreto." id="744" name="Google Shape;7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0463" y="335148"/>
            <a:ext cx="14801712" cy="9096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oogle Shape;749;p39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750" name="Google Shape;750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2" name="Google Shape;752;p39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753" name="Google Shape;753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5" name="Google Shape;755;p39"/>
          <p:cNvSpPr txBox="1"/>
          <p:nvPr>
            <p:ph idx="12" type="sldNum"/>
          </p:nvPr>
        </p:nvSpPr>
        <p:spPr>
          <a:xfrm>
            <a:off x="15959781" y="963089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descr="Diagrama&#10;&#10;O conteúdo gerado por IA pode estar incorreto." id="756" name="Google Shape;756;p39"/>
          <p:cNvPicPr preferRelativeResize="0"/>
          <p:nvPr/>
        </p:nvPicPr>
        <p:blipFill rotWithShape="1">
          <a:blip r:embed="rId3">
            <a:alphaModFix/>
          </a:blip>
          <a:srcRect b="519" l="-630" r="48319" t="-1526"/>
          <a:stretch/>
        </p:blipFill>
        <p:spPr>
          <a:xfrm>
            <a:off x="4989428" y="222"/>
            <a:ext cx="8936674" cy="100076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a&#10;&#10;O conteúdo gerado por IA pode estar incorreto." id="757" name="Google Shape;75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6" y="9548"/>
            <a:ext cx="3989550" cy="2331186"/>
          </a:xfrm>
          <a:prstGeom prst="rect">
            <a:avLst/>
          </a:prstGeom>
          <a:noFill/>
          <a:ln cap="flat" cmpd="sng" w="9525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8" name="Google Shape;758;p39"/>
          <p:cNvSpPr/>
          <p:nvPr/>
        </p:nvSpPr>
        <p:spPr>
          <a:xfrm rot="5400000">
            <a:off x="-159894" y="153956"/>
            <a:ext cx="2412759" cy="2102248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 txBox="1"/>
          <p:nvPr/>
        </p:nvSpPr>
        <p:spPr>
          <a:xfrm>
            <a:off x="746869" y="761594"/>
            <a:ext cx="8784767" cy="807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MERCADO ATUAL</a:t>
            </a:r>
            <a:endParaRPr b="1" sz="5400" u="none" strike="noStrike">
              <a:solidFill>
                <a:srgbClr val="051D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5" name="Google Shape;165;p4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166" name="Google Shape;166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4"/>
          <p:cNvGrpSpPr/>
          <p:nvPr/>
        </p:nvGrpSpPr>
        <p:grpSpPr>
          <a:xfrm>
            <a:off x="15122169" y="8541305"/>
            <a:ext cx="5946973" cy="5946973"/>
            <a:chOff x="0" y="0"/>
            <a:chExt cx="812800" cy="812800"/>
          </a:xfrm>
        </p:grpSpPr>
        <p:sp>
          <p:nvSpPr>
            <p:cNvPr id="169" name="Google Shape;169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lt1"/>
            </a:solidFill>
            <a:ln cap="sq" cmpd="sng" w="952500">
              <a:solidFill>
                <a:srgbClr val="0070C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ogotipo, nome da empresa&#10;&#10;O conteúdo gerado por IA pode estar incorreto." id="171" name="Google Shape;171;p4"/>
          <p:cNvPicPr preferRelativeResize="0"/>
          <p:nvPr/>
        </p:nvPicPr>
        <p:blipFill rotWithShape="1">
          <a:blip r:embed="rId3">
            <a:alphaModFix/>
          </a:blip>
          <a:srcRect b="35811" l="17308" r="17308" t="34866"/>
          <a:stretch/>
        </p:blipFill>
        <p:spPr>
          <a:xfrm>
            <a:off x="410898" y="8902089"/>
            <a:ext cx="2282524" cy="102680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"/>
          <p:cNvSpPr txBox="1"/>
          <p:nvPr/>
        </p:nvSpPr>
        <p:spPr>
          <a:xfrm>
            <a:off x="7011503" y="8850153"/>
            <a:ext cx="26528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(IATA, 2024)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"/>
          <p:cNvSpPr txBox="1"/>
          <p:nvPr>
            <p:ph idx="12" type="sldNum"/>
          </p:nvPr>
        </p:nvSpPr>
        <p:spPr>
          <a:xfrm>
            <a:off x="15416463" y="942147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dk1"/>
                </a:solidFill>
              </a:rPr>
              <a:t>‹#›</a:t>
            </a:fld>
            <a:endParaRPr sz="3600">
              <a:solidFill>
                <a:schemeClr val="dk1"/>
              </a:solidFill>
            </a:endParaRPr>
          </a:p>
        </p:txBody>
      </p:sp>
      <p:sp>
        <p:nvSpPr>
          <p:cNvPr id="174" name="Google Shape;174;p4"/>
          <p:cNvSpPr/>
          <p:nvPr/>
        </p:nvSpPr>
        <p:spPr>
          <a:xfrm>
            <a:off x="9178635" y="2372590"/>
            <a:ext cx="4849091" cy="2770909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70C0"/>
          </a:solidFill>
          <a:ln cap="flat" cmpd="sng" w="2540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"/>
          <p:cNvSpPr txBox="1"/>
          <p:nvPr/>
        </p:nvSpPr>
        <p:spPr>
          <a:xfrm>
            <a:off x="9303523" y="2708863"/>
            <a:ext cx="4409106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71%</a:t>
            </a: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preferem fazer reservas online ou via aplicativos.</a:t>
            </a:r>
            <a:endParaRPr/>
          </a:p>
        </p:txBody>
      </p:sp>
      <p:sp>
        <p:nvSpPr>
          <p:cNvPr id="176" name="Google Shape;176;p4"/>
          <p:cNvSpPr/>
          <p:nvPr/>
        </p:nvSpPr>
        <p:spPr>
          <a:xfrm>
            <a:off x="3619499" y="2424544"/>
            <a:ext cx="4849091" cy="2770909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70C0"/>
          </a:solidFill>
          <a:ln cap="flat" cmpd="sng" w="2540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 txBox="1"/>
          <p:nvPr/>
        </p:nvSpPr>
        <p:spPr>
          <a:xfrm>
            <a:off x="3613177" y="2794912"/>
            <a:ext cx="4851305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85%</a:t>
            </a: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compartilham dados antecipadamente de imigração</a:t>
            </a:r>
            <a:endParaRPr/>
          </a:p>
        </p:txBody>
      </p:sp>
      <p:sp>
        <p:nvSpPr>
          <p:cNvPr id="178" name="Google Shape;178;p4"/>
          <p:cNvSpPr/>
          <p:nvPr/>
        </p:nvSpPr>
        <p:spPr>
          <a:xfrm>
            <a:off x="9074725" y="5472544"/>
            <a:ext cx="4849091" cy="2770909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70C0"/>
          </a:solidFill>
          <a:ln cap="flat" cmpd="sng" w="2540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"/>
          <p:cNvSpPr txBox="1"/>
          <p:nvPr/>
        </p:nvSpPr>
        <p:spPr>
          <a:xfrm>
            <a:off x="9207754" y="5593529"/>
            <a:ext cx="4720833" cy="2492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53%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preferem às plataformas digitais das próprias companhias aéreas.</a:t>
            </a:r>
            <a:endParaRPr/>
          </a:p>
        </p:txBody>
      </p:sp>
      <p:sp>
        <p:nvSpPr>
          <p:cNvPr id="180" name="Google Shape;180;p4"/>
          <p:cNvSpPr/>
          <p:nvPr/>
        </p:nvSpPr>
        <p:spPr>
          <a:xfrm>
            <a:off x="3480953" y="5472543"/>
            <a:ext cx="4849091" cy="2770909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70C0"/>
          </a:solidFill>
          <a:ln cap="flat" cmpd="sng" w="2540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"/>
          <p:cNvSpPr txBox="1"/>
          <p:nvPr/>
        </p:nvSpPr>
        <p:spPr>
          <a:xfrm>
            <a:off x="3647278" y="5867157"/>
            <a:ext cx="4528707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89%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interesse em programas de viajante confiável.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"/>
          <p:cNvSpPr txBox="1"/>
          <p:nvPr/>
        </p:nvSpPr>
        <p:spPr>
          <a:xfrm>
            <a:off x="-2361" y="6841243"/>
            <a:ext cx="26528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Triagem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4"/>
          <p:cNvSpPr txBox="1"/>
          <p:nvPr/>
        </p:nvSpPr>
        <p:spPr>
          <a:xfrm>
            <a:off x="14510276" y="2373152"/>
            <a:ext cx="338023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Compra e seleção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"/>
          <p:cNvSpPr/>
          <p:nvPr/>
        </p:nvSpPr>
        <p:spPr>
          <a:xfrm rot="10800000">
            <a:off x="15257317" y="3013363"/>
            <a:ext cx="1229590" cy="1783772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70C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1835726" y="4693226"/>
            <a:ext cx="1229590" cy="1783772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70C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40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764" name="Google Shape;764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40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767" name="Google Shape;767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9" name="Google Shape;769;p40"/>
          <p:cNvSpPr txBox="1"/>
          <p:nvPr>
            <p:ph idx="12" type="sldNum"/>
          </p:nvPr>
        </p:nvSpPr>
        <p:spPr>
          <a:xfrm>
            <a:off x="15959781" y="963089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descr="Diagrama&#10;&#10;O conteúdo gerado por IA pode estar incorreto." id="770" name="Google Shape;770;p40"/>
          <p:cNvPicPr preferRelativeResize="0"/>
          <p:nvPr/>
        </p:nvPicPr>
        <p:blipFill rotWithShape="1">
          <a:blip r:embed="rId3">
            <a:alphaModFix/>
          </a:blip>
          <a:srcRect b="3649" l="50138" r="1934" t="80"/>
          <a:stretch/>
        </p:blipFill>
        <p:spPr>
          <a:xfrm>
            <a:off x="5425241" y="216709"/>
            <a:ext cx="8801441" cy="9779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a&#10;&#10;O conteúdo gerado por IA pode estar incorreto." id="771" name="Google Shape;77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6" y="-1145"/>
            <a:ext cx="3989550" cy="2331186"/>
          </a:xfrm>
          <a:prstGeom prst="rect">
            <a:avLst/>
          </a:prstGeom>
          <a:noFill/>
          <a:ln cap="flat" cmpd="sng" w="9525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2" name="Google Shape;772;p40"/>
          <p:cNvSpPr/>
          <p:nvPr/>
        </p:nvSpPr>
        <p:spPr>
          <a:xfrm rot="5400000">
            <a:off x="1827169" y="241879"/>
            <a:ext cx="2219329" cy="1838479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p41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778" name="Google Shape;778;p4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0" name="Google Shape;780;p41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781" name="Google Shape;781;p4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3" name="Google Shape;783;p41"/>
          <p:cNvSpPr txBox="1"/>
          <p:nvPr/>
        </p:nvSpPr>
        <p:spPr>
          <a:xfrm>
            <a:off x="2680092" y="933482"/>
            <a:ext cx="13302590" cy="799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ESTADOS: Chatbot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1"/>
          <p:cNvSpPr txBox="1"/>
          <p:nvPr>
            <p:ph idx="12" type="sldNum"/>
          </p:nvPr>
        </p:nvSpPr>
        <p:spPr>
          <a:xfrm>
            <a:off x="15959781" y="963089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descr="Diagrama&#10;&#10;O conteúdo gerado por IA pode estar incorreto." id="785" name="Google Shape;78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0506" y="3442645"/>
            <a:ext cx="16337691" cy="3401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4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791" name="Google Shape;791;p4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3" name="Google Shape;793;p42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794" name="Google Shape;794;p4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6" name="Google Shape;796;p42"/>
          <p:cNvSpPr txBox="1"/>
          <p:nvPr/>
        </p:nvSpPr>
        <p:spPr>
          <a:xfrm>
            <a:off x="3627982" y="1498161"/>
            <a:ext cx="11032036" cy="85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2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SEQUÊNCIA</a:t>
            </a:r>
            <a:endParaRPr/>
          </a:p>
        </p:txBody>
      </p:sp>
      <p:sp>
        <p:nvSpPr>
          <p:cNvPr id="797" name="Google Shape;797;p42"/>
          <p:cNvSpPr txBox="1"/>
          <p:nvPr/>
        </p:nvSpPr>
        <p:spPr>
          <a:xfrm>
            <a:off x="2122099" y="4548278"/>
            <a:ext cx="6776050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Representa a ordem das interações entre objetos ou sistemas ao longo do tempo, destacando quem faz, o quê e quando.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42"/>
          <p:cNvSpPr txBox="1"/>
          <p:nvPr>
            <p:ph idx="12" type="sldNum"/>
          </p:nvPr>
        </p:nvSpPr>
        <p:spPr>
          <a:xfrm>
            <a:off x="15789876" y="970812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799" name="Google Shape;799;p42"/>
          <p:cNvSpPr/>
          <p:nvPr/>
        </p:nvSpPr>
        <p:spPr>
          <a:xfrm>
            <a:off x="10120929" y="3395135"/>
            <a:ext cx="2024062" cy="123824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42"/>
          <p:cNvSpPr txBox="1"/>
          <p:nvPr/>
        </p:nvSpPr>
        <p:spPr>
          <a:xfrm>
            <a:off x="12460622" y="3725837"/>
            <a:ext cx="161924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Objeto</a:t>
            </a:r>
            <a:endParaRPr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01" name="Google Shape;801;p42"/>
          <p:cNvCxnSpPr/>
          <p:nvPr/>
        </p:nvCxnSpPr>
        <p:spPr>
          <a:xfrm flipH="1" rot="10800000">
            <a:off x="10129914" y="5315773"/>
            <a:ext cx="2061802" cy="14827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>
              <a:srgbClr val="000000"/>
            </a:outerShdw>
          </a:effectLst>
        </p:spPr>
      </p:cxnSp>
      <p:sp>
        <p:nvSpPr>
          <p:cNvPr id="802" name="Google Shape;802;p42"/>
          <p:cNvSpPr txBox="1"/>
          <p:nvPr/>
        </p:nvSpPr>
        <p:spPr>
          <a:xfrm>
            <a:off x="12419309" y="4926260"/>
            <a:ext cx="532860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Mensagem síncrona e assíncrona</a:t>
            </a:r>
            <a:endParaRPr/>
          </a:p>
        </p:txBody>
      </p:sp>
      <p:cxnSp>
        <p:nvCxnSpPr>
          <p:cNvPr id="803" name="Google Shape;803;p42"/>
          <p:cNvCxnSpPr/>
          <p:nvPr/>
        </p:nvCxnSpPr>
        <p:spPr>
          <a:xfrm flipH="1" rot="10800000">
            <a:off x="10142495" y="6525340"/>
            <a:ext cx="2046975" cy="17074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804" name="Google Shape;804;p42"/>
          <p:cNvSpPr txBox="1"/>
          <p:nvPr/>
        </p:nvSpPr>
        <p:spPr>
          <a:xfrm>
            <a:off x="12454646" y="6222560"/>
            <a:ext cx="355551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Linha da vida</a:t>
            </a:r>
            <a:endParaRPr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5" name="Google Shape;805;p42"/>
          <p:cNvSpPr/>
          <p:nvPr/>
        </p:nvSpPr>
        <p:spPr>
          <a:xfrm>
            <a:off x="10969642" y="7114231"/>
            <a:ext cx="333375" cy="173831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  <a:effectLst>
            <a:outerShdw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42"/>
          <p:cNvSpPr txBox="1"/>
          <p:nvPr/>
        </p:nvSpPr>
        <p:spPr>
          <a:xfrm>
            <a:off x="11606814" y="7581740"/>
            <a:ext cx="396864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Bloco de ativação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43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812" name="Google Shape;812;p4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4" name="Google Shape;814;p43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815" name="Google Shape;815;p4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7" name="Google Shape;817;p43"/>
          <p:cNvSpPr txBox="1"/>
          <p:nvPr>
            <p:ph idx="12" type="sldNum"/>
          </p:nvPr>
        </p:nvSpPr>
        <p:spPr>
          <a:xfrm>
            <a:off x="15789876" y="970812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818" name="Google Shape;818;p43"/>
          <p:cNvSpPr txBox="1"/>
          <p:nvPr/>
        </p:nvSpPr>
        <p:spPr>
          <a:xfrm>
            <a:off x="224017" y="4203221"/>
            <a:ext cx="3693723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SEQUÊNCIA: Login/cadastro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Tabela&#10;&#10;O conteúdo gerado por IA pode estar incorreto." id="819" name="Google Shape;81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4850" y="466725"/>
            <a:ext cx="9258300" cy="93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Google Shape;824;p4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825" name="Google Shape;825;p4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44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828" name="Google Shape;828;p4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0" name="Google Shape;830;p44"/>
          <p:cNvSpPr txBox="1"/>
          <p:nvPr>
            <p:ph idx="12" type="sldNum"/>
          </p:nvPr>
        </p:nvSpPr>
        <p:spPr>
          <a:xfrm>
            <a:off x="15789876" y="970812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831" name="Google Shape;831;p44"/>
          <p:cNvSpPr txBox="1"/>
          <p:nvPr/>
        </p:nvSpPr>
        <p:spPr>
          <a:xfrm>
            <a:off x="224017" y="4203221"/>
            <a:ext cx="2745067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SEQUÊNCIA: cadastro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ela&#10;&#10;O conteúdo gerado por IA pode estar incorreto." id="832" name="Google Shape;83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150" y="-4762"/>
            <a:ext cx="3043238" cy="3081338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44"/>
          <p:cNvSpPr/>
          <p:nvPr/>
        </p:nvSpPr>
        <p:spPr>
          <a:xfrm>
            <a:off x="-58600" y="-6641"/>
            <a:ext cx="3044925" cy="1423403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ela&#10;&#10;O conteúdo gerado por IA pode estar incorreto." id="834" name="Google Shape;834;p44"/>
          <p:cNvPicPr preferRelativeResize="0"/>
          <p:nvPr/>
        </p:nvPicPr>
        <p:blipFill rotWithShape="1">
          <a:blip r:embed="rId4">
            <a:alphaModFix/>
          </a:blip>
          <a:srcRect b="55132" l="0" r="447" t="51"/>
          <a:stretch/>
        </p:blipFill>
        <p:spPr>
          <a:xfrm>
            <a:off x="3068877" y="2189054"/>
            <a:ext cx="14853507" cy="6759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45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840" name="Google Shape;840;p4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2" name="Google Shape;842;p45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843" name="Google Shape;843;p4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5" name="Google Shape;845;p45"/>
          <p:cNvSpPr txBox="1"/>
          <p:nvPr>
            <p:ph idx="12" type="sldNum"/>
          </p:nvPr>
        </p:nvSpPr>
        <p:spPr>
          <a:xfrm>
            <a:off x="15789876" y="970812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846" name="Google Shape;846;p45"/>
          <p:cNvSpPr txBox="1"/>
          <p:nvPr/>
        </p:nvSpPr>
        <p:spPr>
          <a:xfrm>
            <a:off x="222468" y="4580133"/>
            <a:ext cx="381281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SEQUÊNCIA: Login</a:t>
            </a:r>
            <a:endParaRPr/>
          </a:p>
        </p:txBody>
      </p:sp>
      <p:pic>
        <p:nvPicPr>
          <p:cNvPr descr="Tabela&#10;&#10;O conteúdo gerado por IA pode estar incorreto." id="847" name="Google Shape;84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150" y="-4762"/>
            <a:ext cx="3043238" cy="3081338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45"/>
          <p:cNvSpPr/>
          <p:nvPr/>
        </p:nvSpPr>
        <p:spPr>
          <a:xfrm>
            <a:off x="-1450" y="1336384"/>
            <a:ext cx="2987775" cy="1009066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ela&#10;&#10;O conteúdo gerado por IA pode estar incorreto." id="849" name="Google Shape;849;p45"/>
          <p:cNvPicPr preferRelativeResize="0"/>
          <p:nvPr/>
        </p:nvPicPr>
        <p:blipFill rotWithShape="1">
          <a:blip r:embed="rId4">
            <a:alphaModFix/>
          </a:blip>
          <a:srcRect b="26189" l="-60" r="-170" t="44397"/>
          <a:stretch/>
        </p:blipFill>
        <p:spPr>
          <a:xfrm>
            <a:off x="3569917" y="3077010"/>
            <a:ext cx="14587363" cy="458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46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855" name="Google Shape;855;p4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7" name="Google Shape;857;p46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858" name="Google Shape;858;p4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0" name="Google Shape;860;p46"/>
          <p:cNvSpPr txBox="1"/>
          <p:nvPr>
            <p:ph idx="12" type="sldNum"/>
          </p:nvPr>
        </p:nvSpPr>
        <p:spPr>
          <a:xfrm>
            <a:off x="15789876" y="970812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861" name="Google Shape;861;p46"/>
          <p:cNvSpPr txBox="1"/>
          <p:nvPr/>
        </p:nvSpPr>
        <p:spPr>
          <a:xfrm>
            <a:off x="222469" y="4772929"/>
            <a:ext cx="3044271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SEQUÊNCIA: Login</a:t>
            </a:r>
            <a:endParaRPr/>
          </a:p>
        </p:txBody>
      </p:sp>
      <p:pic>
        <p:nvPicPr>
          <p:cNvPr descr="Tabela&#10;&#10;O conteúdo gerado por IA pode estar incorreto." id="862" name="Google Shape;86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150" y="-4762"/>
            <a:ext cx="3043238" cy="3081338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46"/>
          <p:cNvSpPr/>
          <p:nvPr/>
        </p:nvSpPr>
        <p:spPr>
          <a:xfrm>
            <a:off x="-58600" y="2207922"/>
            <a:ext cx="3044925" cy="866191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ela&#10;&#10;O conteúdo gerado por IA pode estar incorreto." id="864" name="Google Shape;864;p46"/>
          <p:cNvPicPr preferRelativeResize="0"/>
          <p:nvPr/>
        </p:nvPicPr>
        <p:blipFill rotWithShape="1">
          <a:blip r:embed="rId4">
            <a:alphaModFix/>
          </a:blip>
          <a:srcRect b="214" l="-59" r="-169" t="73077"/>
          <a:stretch/>
        </p:blipFill>
        <p:spPr>
          <a:xfrm>
            <a:off x="3168303" y="3645205"/>
            <a:ext cx="14743943" cy="3970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Google Shape;869;p47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870" name="Google Shape;870;p4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4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873" name="Google Shape;873;p4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5" name="Google Shape;875;p47"/>
          <p:cNvSpPr txBox="1"/>
          <p:nvPr>
            <p:ph idx="12" type="sldNum"/>
          </p:nvPr>
        </p:nvSpPr>
        <p:spPr>
          <a:xfrm>
            <a:off x="15789876" y="970812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876" name="Google Shape;876;p47"/>
          <p:cNvSpPr txBox="1"/>
          <p:nvPr/>
        </p:nvSpPr>
        <p:spPr>
          <a:xfrm>
            <a:off x="222468" y="4203221"/>
            <a:ext cx="355153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SEQUÊNCIA: Buscar viagem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, Esquemático&#10;&#10;O conteúdo gerado por IA pode estar incorreto." id="877" name="Google Shape;87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2140" y="445848"/>
            <a:ext cx="9914611" cy="961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2" name="Google Shape;882;p48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883" name="Google Shape;883;p4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5" name="Google Shape;885;p48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886" name="Google Shape;886;p4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8" name="Google Shape;888;p48"/>
          <p:cNvSpPr txBox="1"/>
          <p:nvPr>
            <p:ph idx="12" type="sldNum"/>
          </p:nvPr>
        </p:nvSpPr>
        <p:spPr>
          <a:xfrm>
            <a:off x="15789876" y="970812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889" name="Google Shape;889;p48"/>
          <p:cNvSpPr txBox="1"/>
          <p:nvPr/>
        </p:nvSpPr>
        <p:spPr>
          <a:xfrm>
            <a:off x="222468" y="4203221"/>
            <a:ext cx="345513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SEQUÊNCIA: Buscar chatbot</a:t>
            </a:r>
            <a:endParaRPr/>
          </a:p>
        </p:txBody>
      </p:sp>
      <p:pic>
        <p:nvPicPr>
          <p:cNvPr descr="Diagrama&#10;&#10;O conteúdo gerado por IA pode estar incorreto." id="890" name="Google Shape;89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6225" y="91636"/>
            <a:ext cx="11487149" cy="100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" name="Google Shape;895;p49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896" name="Google Shape;896;p4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8" name="Google Shape;898;p49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899" name="Google Shape;899;p4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1" name="Google Shape;901;p49"/>
          <p:cNvSpPr txBox="1"/>
          <p:nvPr>
            <p:ph idx="12" type="sldNum"/>
          </p:nvPr>
        </p:nvSpPr>
        <p:spPr>
          <a:xfrm>
            <a:off x="15789876" y="970812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902" name="Google Shape;902;p49"/>
          <p:cNvSpPr txBox="1"/>
          <p:nvPr/>
        </p:nvSpPr>
        <p:spPr>
          <a:xfrm>
            <a:off x="181155" y="4203221"/>
            <a:ext cx="2807898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SEQUÊNCIA: Buscar chatbot</a:t>
            </a:r>
            <a:endParaRPr/>
          </a:p>
        </p:txBody>
      </p:sp>
      <p:pic>
        <p:nvPicPr>
          <p:cNvPr descr="Diagrama&#10;&#10;O conteúdo gerado por IA pode estar incorreto." id="903" name="Google Shape;903;p49"/>
          <p:cNvPicPr preferRelativeResize="0"/>
          <p:nvPr/>
        </p:nvPicPr>
        <p:blipFill rotWithShape="1">
          <a:blip r:embed="rId3">
            <a:alphaModFix/>
          </a:blip>
          <a:srcRect b="36034" l="0" r="0" t="0"/>
          <a:stretch/>
        </p:blipFill>
        <p:spPr>
          <a:xfrm>
            <a:off x="3186113" y="1023938"/>
            <a:ext cx="14358937" cy="82408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a&#10;&#10;O conteúdo gerado por IA pode estar incorreto." id="904" name="Google Shape;90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762"/>
            <a:ext cx="2828926" cy="2566988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49"/>
          <p:cNvSpPr/>
          <p:nvPr/>
        </p:nvSpPr>
        <p:spPr>
          <a:xfrm>
            <a:off x="-1450" y="7647"/>
            <a:ext cx="2830613" cy="1537703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5"/>
          <p:cNvGrpSpPr/>
          <p:nvPr/>
        </p:nvGrpSpPr>
        <p:grpSpPr>
          <a:xfrm>
            <a:off x="15274666" y="-460065"/>
            <a:ext cx="3964281" cy="11062470"/>
            <a:chOff x="0" y="-38100"/>
            <a:chExt cx="1044090" cy="2913572"/>
          </a:xfrm>
        </p:grpSpPr>
        <p:sp>
          <p:nvSpPr>
            <p:cNvPr id="191" name="Google Shape;191;p5"/>
            <p:cNvSpPr/>
            <p:nvPr/>
          </p:nvSpPr>
          <p:spPr>
            <a:xfrm>
              <a:off x="0" y="0"/>
              <a:ext cx="1044090" cy="2875472"/>
            </a:xfrm>
            <a:custGeom>
              <a:rect b="b" l="l" r="r" t="t"/>
              <a:pathLst>
                <a:path extrusionOk="0"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192" name="Google Shape;192;p5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" name="Google Shape;193;p5"/>
          <p:cNvGrpSpPr/>
          <p:nvPr/>
        </p:nvGrpSpPr>
        <p:grpSpPr>
          <a:xfrm>
            <a:off x="-1867766" y="-1398869"/>
            <a:ext cx="3735531" cy="3735531"/>
            <a:chOff x="0" y="0"/>
            <a:chExt cx="812800" cy="812800"/>
          </a:xfrm>
        </p:grpSpPr>
        <p:sp>
          <p:nvSpPr>
            <p:cNvPr id="194" name="Google Shape;194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5"/>
          <p:cNvSpPr txBox="1"/>
          <p:nvPr/>
        </p:nvSpPr>
        <p:spPr>
          <a:xfrm>
            <a:off x="954784" y="4022578"/>
            <a:ext cx="13391575" cy="2230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QUAIS OS LIMITES E O FOCO DO SISTEMA?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BUSCA PERSONALIZADA (RAPIDEZ)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SOLUÇÃO WEB (MULTIPLATAFORMA)</a:t>
            </a:r>
            <a:endParaRPr/>
          </a:p>
        </p:txBody>
      </p:sp>
      <p:pic>
        <p:nvPicPr>
          <p:cNvPr descr="Logotipo, nome da empresa&#10;&#10;O conteúdo gerado por IA pode estar incorreto." id="197" name="Google Shape;197;p5"/>
          <p:cNvPicPr preferRelativeResize="0"/>
          <p:nvPr/>
        </p:nvPicPr>
        <p:blipFill rotWithShape="1">
          <a:blip r:embed="rId3">
            <a:alphaModFix amt="4000"/>
          </a:blip>
          <a:srcRect b="35811" l="17308" r="17308" t="34866"/>
          <a:stretch/>
        </p:blipFill>
        <p:spPr>
          <a:xfrm>
            <a:off x="2162451" y="1719184"/>
            <a:ext cx="12882675" cy="581801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/>
          <p:nvPr>
            <p:ph idx="12" type="sldNum"/>
          </p:nvPr>
        </p:nvSpPr>
        <p:spPr>
          <a:xfrm>
            <a:off x="15133225" y="92954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3792250" y="1388485"/>
            <a:ext cx="10692244" cy="64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6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DELIMITAR O PROBLEMA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0" name="Google Shape;910;p50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911" name="Google Shape;911;p5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3" name="Google Shape;913;p50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914" name="Google Shape;914;p5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6" name="Google Shape;916;p50"/>
          <p:cNvSpPr txBox="1"/>
          <p:nvPr>
            <p:ph idx="12" type="sldNum"/>
          </p:nvPr>
        </p:nvSpPr>
        <p:spPr>
          <a:xfrm>
            <a:off x="15789876" y="970812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917" name="Google Shape;917;p50"/>
          <p:cNvSpPr txBox="1"/>
          <p:nvPr/>
        </p:nvSpPr>
        <p:spPr>
          <a:xfrm>
            <a:off x="181155" y="4203221"/>
            <a:ext cx="2807898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SEQUÊNCIA: Buscar chatbot</a:t>
            </a:r>
            <a:endParaRPr/>
          </a:p>
        </p:txBody>
      </p:sp>
      <p:pic>
        <p:nvPicPr>
          <p:cNvPr descr="Diagrama&#10;&#10;O conteúdo gerado por IA pode estar incorreto." id="918" name="Google Shape;918;p50"/>
          <p:cNvPicPr preferRelativeResize="0"/>
          <p:nvPr/>
        </p:nvPicPr>
        <p:blipFill rotWithShape="1">
          <a:blip r:embed="rId3">
            <a:alphaModFix/>
          </a:blip>
          <a:srcRect b="204" l="0" r="0" t="63068"/>
          <a:stretch/>
        </p:blipFill>
        <p:spPr>
          <a:xfrm>
            <a:off x="3003474" y="3076231"/>
            <a:ext cx="14921313" cy="50039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a&#10;&#10;O conteúdo gerado por IA pode estar incorreto." id="919" name="Google Shape;9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150" y="-133350"/>
            <a:ext cx="2943225" cy="2709863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50"/>
          <p:cNvSpPr/>
          <p:nvPr/>
        </p:nvSpPr>
        <p:spPr>
          <a:xfrm>
            <a:off x="-1450" y="1517269"/>
            <a:ext cx="2830613" cy="1041685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51"/>
          <p:cNvGrpSpPr/>
          <p:nvPr/>
        </p:nvGrpSpPr>
        <p:grpSpPr>
          <a:xfrm>
            <a:off x="-2339547" y="-2346524"/>
            <a:ext cx="4693046" cy="4693046"/>
            <a:chOff x="0" y="0"/>
            <a:chExt cx="812800" cy="812800"/>
          </a:xfrm>
        </p:grpSpPr>
        <p:sp>
          <p:nvSpPr>
            <p:cNvPr id="926" name="Google Shape;926;p5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8" name="Google Shape;928;p51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929" name="Google Shape;929;p5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1" name="Google Shape;931;p51"/>
          <p:cNvSpPr txBox="1"/>
          <p:nvPr>
            <p:ph idx="12" type="sldNum"/>
          </p:nvPr>
        </p:nvSpPr>
        <p:spPr>
          <a:xfrm>
            <a:off x="15789876" y="970812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932" name="Google Shape;932;p51"/>
          <p:cNvSpPr txBox="1"/>
          <p:nvPr/>
        </p:nvSpPr>
        <p:spPr>
          <a:xfrm>
            <a:off x="181155" y="4203221"/>
            <a:ext cx="3592849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SEQUÊNCIA: Comprar passagem</a:t>
            </a:r>
            <a:endParaRPr/>
          </a:p>
        </p:txBody>
      </p:sp>
      <p:pic>
        <p:nvPicPr>
          <p:cNvPr descr="Diagrama&#10;&#10;O conteúdo gerado por IA pode estar incorreto." id="933" name="Google Shape;93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0" y="123825"/>
            <a:ext cx="8629650" cy="101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p52"/>
          <p:cNvGrpSpPr/>
          <p:nvPr/>
        </p:nvGrpSpPr>
        <p:grpSpPr>
          <a:xfrm>
            <a:off x="-2339547" y="-2346524"/>
            <a:ext cx="4693046" cy="4693046"/>
            <a:chOff x="0" y="0"/>
            <a:chExt cx="812800" cy="812800"/>
          </a:xfrm>
        </p:grpSpPr>
        <p:sp>
          <p:nvSpPr>
            <p:cNvPr id="939" name="Google Shape;939;p5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1" name="Google Shape;941;p52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942" name="Google Shape;942;p5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4" name="Google Shape;944;p52"/>
          <p:cNvSpPr txBox="1"/>
          <p:nvPr>
            <p:ph idx="12" type="sldNum"/>
          </p:nvPr>
        </p:nvSpPr>
        <p:spPr>
          <a:xfrm>
            <a:off x="15789876" y="970812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945" name="Google Shape;945;p52"/>
          <p:cNvSpPr txBox="1"/>
          <p:nvPr/>
        </p:nvSpPr>
        <p:spPr>
          <a:xfrm>
            <a:off x="181155" y="4203221"/>
            <a:ext cx="2807898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SEQUÊNCIA: Comprar passagem</a:t>
            </a:r>
            <a:endParaRPr/>
          </a:p>
        </p:txBody>
      </p:sp>
      <p:pic>
        <p:nvPicPr>
          <p:cNvPr descr="Diagrama&#10;&#10;O conteúdo gerado por IA pode estar incorreto." id="946" name="Google Shape;946;p52"/>
          <p:cNvPicPr preferRelativeResize="0"/>
          <p:nvPr/>
        </p:nvPicPr>
        <p:blipFill rotWithShape="1">
          <a:blip r:embed="rId3">
            <a:alphaModFix/>
          </a:blip>
          <a:srcRect b="47509" l="-1273" r="-159" t="-172"/>
          <a:stretch/>
        </p:blipFill>
        <p:spPr>
          <a:xfrm>
            <a:off x="2812686" y="114399"/>
            <a:ext cx="14706674" cy="9525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a&#10;&#10;O conteúdo gerado por IA pode estar incorreto." id="947" name="Google Shape;94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" y="-4762"/>
            <a:ext cx="2347913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52"/>
          <p:cNvSpPr/>
          <p:nvPr/>
        </p:nvSpPr>
        <p:spPr>
          <a:xfrm>
            <a:off x="-1450" y="-6641"/>
            <a:ext cx="2358047" cy="1497537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Google Shape;953;p53"/>
          <p:cNvGrpSpPr/>
          <p:nvPr/>
        </p:nvGrpSpPr>
        <p:grpSpPr>
          <a:xfrm>
            <a:off x="-2339547" y="-2346524"/>
            <a:ext cx="4693046" cy="4693046"/>
            <a:chOff x="0" y="0"/>
            <a:chExt cx="812800" cy="812800"/>
          </a:xfrm>
        </p:grpSpPr>
        <p:sp>
          <p:nvSpPr>
            <p:cNvPr id="954" name="Google Shape;954;p5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6" name="Google Shape;956;p53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957" name="Google Shape;957;p5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9" name="Google Shape;959;p53"/>
          <p:cNvSpPr txBox="1"/>
          <p:nvPr>
            <p:ph idx="12" type="sldNum"/>
          </p:nvPr>
        </p:nvSpPr>
        <p:spPr>
          <a:xfrm>
            <a:off x="15789876" y="970812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960" name="Google Shape;960;p53"/>
          <p:cNvSpPr txBox="1"/>
          <p:nvPr/>
        </p:nvSpPr>
        <p:spPr>
          <a:xfrm>
            <a:off x="181155" y="4203221"/>
            <a:ext cx="2807898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SEQUÊNCIA: Comprar passagem</a:t>
            </a:r>
            <a:endParaRPr/>
          </a:p>
        </p:txBody>
      </p:sp>
      <p:pic>
        <p:nvPicPr>
          <p:cNvPr descr="Diagrama&#10;&#10;O conteúdo gerado por IA pode estar incorreto." id="961" name="Google Shape;96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" y="-4762"/>
            <a:ext cx="2347913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53"/>
          <p:cNvSpPr/>
          <p:nvPr/>
        </p:nvSpPr>
        <p:spPr>
          <a:xfrm>
            <a:off x="-1450" y="1479259"/>
            <a:ext cx="2358047" cy="1497537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&#10;&#10;O conteúdo gerado por IA pode estar incorreto." id="963" name="Google Shape;963;p53"/>
          <p:cNvPicPr preferRelativeResize="0"/>
          <p:nvPr/>
        </p:nvPicPr>
        <p:blipFill rotWithShape="1">
          <a:blip r:embed="rId3">
            <a:alphaModFix/>
          </a:blip>
          <a:srcRect b="173" l="0" r="-216" t="51652"/>
          <a:stretch/>
        </p:blipFill>
        <p:spPr>
          <a:xfrm>
            <a:off x="3148012" y="649021"/>
            <a:ext cx="14566493" cy="881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oogle Shape;968;p54"/>
          <p:cNvGrpSpPr/>
          <p:nvPr/>
        </p:nvGrpSpPr>
        <p:grpSpPr>
          <a:xfrm>
            <a:off x="-2339547" y="-2346524"/>
            <a:ext cx="4693046" cy="4693046"/>
            <a:chOff x="0" y="0"/>
            <a:chExt cx="812800" cy="812800"/>
          </a:xfrm>
        </p:grpSpPr>
        <p:sp>
          <p:nvSpPr>
            <p:cNvPr id="969" name="Google Shape;969;p5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1" name="Google Shape;971;p54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972" name="Google Shape;972;p5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4" name="Google Shape;974;p54"/>
          <p:cNvSpPr txBox="1"/>
          <p:nvPr>
            <p:ph idx="12" type="sldNum"/>
          </p:nvPr>
        </p:nvSpPr>
        <p:spPr>
          <a:xfrm>
            <a:off x="15789876" y="970812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975" name="Google Shape;975;p54"/>
          <p:cNvSpPr txBox="1"/>
          <p:nvPr/>
        </p:nvSpPr>
        <p:spPr>
          <a:xfrm>
            <a:off x="181155" y="4203221"/>
            <a:ext cx="488733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SEQUÊNCIA: Selecionar Viagem</a:t>
            </a:r>
            <a:endParaRPr/>
          </a:p>
        </p:txBody>
      </p:sp>
      <p:pic>
        <p:nvPicPr>
          <p:cNvPr descr="Diagrama&#10;&#10;O conteúdo gerado por IA pode estar incorreto." id="976" name="Google Shape;97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7716" y="428886"/>
            <a:ext cx="4692693" cy="8755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55"/>
          <p:cNvGrpSpPr/>
          <p:nvPr/>
        </p:nvGrpSpPr>
        <p:grpSpPr>
          <a:xfrm>
            <a:off x="-2339547" y="-2346524"/>
            <a:ext cx="4693046" cy="4693046"/>
            <a:chOff x="0" y="0"/>
            <a:chExt cx="812800" cy="812800"/>
          </a:xfrm>
        </p:grpSpPr>
        <p:sp>
          <p:nvSpPr>
            <p:cNvPr id="982" name="Google Shape;982;p5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4" name="Google Shape;984;p55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985" name="Google Shape;985;p5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7" name="Google Shape;987;p55"/>
          <p:cNvSpPr txBox="1"/>
          <p:nvPr>
            <p:ph idx="12" type="sldNum"/>
          </p:nvPr>
        </p:nvSpPr>
        <p:spPr>
          <a:xfrm>
            <a:off x="15789876" y="970812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988" name="Google Shape;988;p55"/>
          <p:cNvSpPr txBox="1"/>
          <p:nvPr/>
        </p:nvSpPr>
        <p:spPr>
          <a:xfrm>
            <a:off x="181155" y="4203221"/>
            <a:ext cx="2807898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SEQUÊNCIA: Selecionar Viagem</a:t>
            </a:r>
            <a:endParaRPr/>
          </a:p>
        </p:txBody>
      </p:sp>
      <p:pic>
        <p:nvPicPr>
          <p:cNvPr descr="Diagrama&#10;&#10;O conteúdo gerado por IA pode estar incorreto." id="989" name="Google Shape;98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" y="-4762"/>
            <a:ext cx="1719262" cy="3424237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55"/>
          <p:cNvSpPr/>
          <p:nvPr/>
        </p:nvSpPr>
        <p:spPr>
          <a:xfrm>
            <a:off x="-1450" y="-6641"/>
            <a:ext cx="1729398" cy="1340374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&#10;&#10;O conteúdo gerado por IA pode estar incorreto." id="991" name="Google Shape;991;p55"/>
          <p:cNvPicPr preferRelativeResize="0"/>
          <p:nvPr/>
        </p:nvPicPr>
        <p:blipFill rotWithShape="1">
          <a:blip r:embed="rId4">
            <a:alphaModFix/>
          </a:blip>
          <a:srcRect b="55227" l="0" r="369" t="0"/>
          <a:stretch/>
        </p:blipFill>
        <p:spPr>
          <a:xfrm>
            <a:off x="4002784" y="303627"/>
            <a:ext cx="11143613" cy="941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56"/>
          <p:cNvGrpSpPr/>
          <p:nvPr/>
        </p:nvGrpSpPr>
        <p:grpSpPr>
          <a:xfrm>
            <a:off x="-2339547" y="-2346524"/>
            <a:ext cx="4693046" cy="4693046"/>
            <a:chOff x="0" y="0"/>
            <a:chExt cx="812800" cy="812800"/>
          </a:xfrm>
        </p:grpSpPr>
        <p:sp>
          <p:nvSpPr>
            <p:cNvPr id="997" name="Google Shape;997;p5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9" name="Google Shape;999;p56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000" name="Google Shape;1000;p5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2" name="Google Shape;1002;p56"/>
          <p:cNvSpPr txBox="1"/>
          <p:nvPr>
            <p:ph idx="12" type="sldNum"/>
          </p:nvPr>
        </p:nvSpPr>
        <p:spPr>
          <a:xfrm>
            <a:off x="15789876" y="970812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1003" name="Google Shape;1003;p56"/>
          <p:cNvSpPr txBox="1"/>
          <p:nvPr/>
        </p:nvSpPr>
        <p:spPr>
          <a:xfrm>
            <a:off x="181155" y="4203221"/>
            <a:ext cx="2807898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SEQUÊNCIA: Selecionar Viagem</a:t>
            </a:r>
            <a:endParaRPr/>
          </a:p>
        </p:txBody>
      </p:sp>
      <p:pic>
        <p:nvPicPr>
          <p:cNvPr descr="Diagrama&#10;&#10;O conteúdo gerado por IA pode estar incorreto." id="1004" name="Google Shape;100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" y="-4762"/>
            <a:ext cx="1719262" cy="3424237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6"/>
          <p:cNvSpPr/>
          <p:nvPr/>
        </p:nvSpPr>
        <p:spPr>
          <a:xfrm>
            <a:off x="-1450" y="1522122"/>
            <a:ext cx="1729398" cy="1054624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&#10;&#10;O conteúdo gerado por IA pode estar incorreto." id="1006" name="Google Shape;1006;p56"/>
          <p:cNvPicPr preferRelativeResize="0"/>
          <p:nvPr/>
        </p:nvPicPr>
        <p:blipFill rotWithShape="1">
          <a:blip r:embed="rId4">
            <a:alphaModFix/>
          </a:blip>
          <a:srcRect b="25606" l="53" r="315" t="45487"/>
          <a:stretch/>
        </p:blipFill>
        <p:spPr>
          <a:xfrm>
            <a:off x="3032017" y="1102161"/>
            <a:ext cx="13836714" cy="7594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1011;p57"/>
          <p:cNvGrpSpPr/>
          <p:nvPr/>
        </p:nvGrpSpPr>
        <p:grpSpPr>
          <a:xfrm>
            <a:off x="-2339547" y="-2346524"/>
            <a:ext cx="4693046" cy="4693046"/>
            <a:chOff x="0" y="0"/>
            <a:chExt cx="812800" cy="812800"/>
          </a:xfrm>
        </p:grpSpPr>
        <p:sp>
          <p:nvSpPr>
            <p:cNvPr id="1012" name="Google Shape;1012;p5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5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015" name="Google Shape;1015;p5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7" name="Google Shape;1017;p57"/>
          <p:cNvSpPr txBox="1"/>
          <p:nvPr>
            <p:ph idx="12" type="sldNum"/>
          </p:nvPr>
        </p:nvSpPr>
        <p:spPr>
          <a:xfrm>
            <a:off x="15789876" y="970812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1018" name="Google Shape;1018;p57"/>
          <p:cNvSpPr txBox="1"/>
          <p:nvPr/>
        </p:nvSpPr>
        <p:spPr>
          <a:xfrm>
            <a:off x="181155" y="4203221"/>
            <a:ext cx="2807898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SEQUÊNCIA: Selecionar Viagem</a:t>
            </a:r>
            <a:endParaRPr/>
          </a:p>
        </p:txBody>
      </p:sp>
      <p:pic>
        <p:nvPicPr>
          <p:cNvPr descr="Diagrama&#10;&#10;O conteúdo gerado por IA pode estar incorreto." id="1019" name="Google Shape;101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" y="-4762"/>
            <a:ext cx="1719262" cy="3424237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7"/>
          <p:cNvSpPr/>
          <p:nvPr/>
        </p:nvSpPr>
        <p:spPr>
          <a:xfrm>
            <a:off x="-1450" y="2365084"/>
            <a:ext cx="1729398" cy="1054624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&#10;&#10;O conteúdo gerado por IA pode estar incorreto." id="1021" name="Google Shape;1021;p57"/>
          <p:cNvPicPr preferRelativeResize="0"/>
          <p:nvPr/>
        </p:nvPicPr>
        <p:blipFill rotWithShape="1">
          <a:blip r:embed="rId4">
            <a:alphaModFix/>
          </a:blip>
          <a:srcRect b="-173" l="53" r="315" t="73416"/>
          <a:stretch/>
        </p:blipFill>
        <p:spPr>
          <a:xfrm>
            <a:off x="2985045" y="1446626"/>
            <a:ext cx="15136289" cy="7704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026;p58"/>
          <p:cNvGrpSpPr/>
          <p:nvPr/>
        </p:nvGrpSpPr>
        <p:grpSpPr>
          <a:xfrm>
            <a:off x="-2339547" y="-2346524"/>
            <a:ext cx="4693046" cy="4693046"/>
            <a:chOff x="0" y="0"/>
            <a:chExt cx="812800" cy="812800"/>
          </a:xfrm>
        </p:grpSpPr>
        <p:sp>
          <p:nvSpPr>
            <p:cNvPr id="1027" name="Google Shape;1027;p5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58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030" name="Google Shape;1030;p5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2" name="Google Shape;1032;p58"/>
          <p:cNvSpPr txBox="1"/>
          <p:nvPr>
            <p:ph idx="12" type="sldNum"/>
          </p:nvPr>
        </p:nvSpPr>
        <p:spPr>
          <a:xfrm>
            <a:off x="15789876" y="970812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1033" name="Google Shape;1033;p58"/>
          <p:cNvSpPr txBox="1"/>
          <p:nvPr/>
        </p:nvSpPr>
        <p:spPr>
          <a:xfrm>
            <a:off x="181155" y="4203221"/>
            <a:ext cx="2807898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SEQUÊNCIA: Histórico</a:t>
            </a:r>
            <a:endParaRPr/>
          </a:p>
        </p:txBody>
      </p:sp>
      <p:pic>
        <p:nvPicPr>
          <p:cNvPr descr="Diagrama, Esquemático&#10;&#10;O conteúdo gerado por IA pode estar incorreto." id="1034" name="Google Shape;103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4759" y="168395"/>
            <a:ext cx="9529673" cy="990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oogle Shape;1039;p59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040" name="Google Shape;1040;p5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2" name="Google Shape;1042;p59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043" name="Google Shape;1043;p5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5" name="Google Shape;1045;p59"/>
          <p:cNvSpPr txBox="1"/>
          <p:nvPr/>
        </p:nvSpPr>
        <p:spPr>
          <a:xfrm>
            <a:off x="3627982" y="1498161"/>
            <a:ext cx="11032036" cy="85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2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CLASSES</a:t>
            </a:r>
            <a:endParaRPr/>
          </a:p>
        </p:txBody>
      </p:sp>
      <p:sp>
        <p:nvSpPr>
          <p:cNvPr id="1046" name="Google Shape;1046;p59"/>
          <p:cNvSpPr txBox="1"/>
          <p:nvPr>
            <p:ph idx="12" type="sldNum"/>
          </p:nvPr>
        </p:nvSpPr>
        <p:spPr>
          <a:xfrm>
            <a:off x="15787437" y="966503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1047" name="Google Shape;1047;p59"/>
          <p:cNvSpPr txBox="1"/>
          <p:nvPr/>
        </p:nvSpPr>
        <p:spPr>
          <a:xfrm>
            <a:off x="989098" y="3624906"/>
            <a:ext cx="6776050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Representação estática da estrutura do sistema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72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Mostra classes, atributos, métodos e relacionamentos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72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32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Classe:</a:t>
            </a:r>
            <a:r>
              <a:rPr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uma descrição dos atributos e serviços comuns a um grupo de objetos.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Diagrama&#10;&#10;O conteúdo gerado por IA pode estar incorreto." id="1048" name="Google Shape;1048;p59"/>
          <p:cNvPicPr preferRelativeResize="0"/>
          <p:nvPr/>
        </p:nvPicPr>
        <p:blipFill rotWithShape="1">
          <a:blip r:embed="rId3">
            <a:alphaModFix/>
          </a:blip>
          <a:srcRect b="17007" l="6533" r="5444" t="16228"/>
          <a:stretch/>
        </p:blipFill>
        <p:spPr>
          <a:xfrm>
            <a:off x="9020869" y="3619570"/>
            <a:ext cx="8414792" cy="260629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049" name="Google Shape;1049;p59"/>
          <p:cNvSpPr txBox="1"/>
          <p:nvPr/>
        </p:nvSpPr>
        <p:spPr>
          <a:xfrm>
            <a:off x="989316" y="7597408"/>
            <a:ext cx="738197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+ : Visível para todas as classes</a:t>
            </a:r>
            <a:endParaRPr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0" name="Google Shape;1050;p59"/>
          <p:cNvSpPr txBox="1"/>
          <p:nvPr/>
        </p:nvSpPr>
        <p:spPr>
          <a:xfrm>
            <a:off x="8423203" y="7596277"/>
            <a:ext cx="929220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: Visível apenas dentro da própria classe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1" name="Google Shape;1051;p59"/>
          <p:cNvSpPr txBox="1"/>
          <p:nvPr/>
        </p:nvSpPr>
        <p:spPr>
          <a:xfrm>
            <a:off x="4571591" y="8816527"/>
            <a:ext cx="10511562" cy="530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just">
              <a:lnSpc>
                <a:spcPct val="10546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# : Visível dentro da própria classe, subclasses</a:t>
            </a: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6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205" name="Google Shape;205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6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208" name="Google Shape;208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6"/>
          <p:cNvSpPr txBox="1"/>
          <p:nvPr/>
        </p:nvSpPr>
        <p:spPr>
          <a:xfrm>
            <a:off x="1233094" y="4372319"/>
            <a:ext cx="6033363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2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Requisitos funcionais</a:t>
            </a:r>
            <a:endParaRPr/>
          </a:p>
        </p:txBody>
      </p:sp>
      <p:sp>
        <p:nvSpPr>
          <p:cNvPr id="211" name="Google Shape;211;p6"/>
          <p:cNvSpPr/>
          <p:nvPr/>
        </p:nvSpPr>
        <p:spPr>
          <a:xfrm>
            <a:off x="8502143" y="1502947"/>
            <a:ext cx="1225475" cy="1159213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6"/>
          <p:cNvSpPr txBox="1"/>
          <p:nvPr/>
        </p:nvSpPr>
        <p:spPr>
          <a:xfrm>
            <a:off x="10063056" y="1598908"/>
            <a:ext cx="7952937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45DA0"/>
                </a:solidFill>
                <a:latin typeface="Arial"/>
                <a:ea typeface="Arial"/>
                <a:cs typeface="Arial"/>
                <a:sym typeface="Arial"/>
              </a:rPr>
              <a:t>Permitir pesquisa de voos por origem, destino, datas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6"/>
          <p:cNvSpPr txBox="1"/>
          <p:nvPr/>
        </p:nvSpPr>
        <p:spPr>
          <a:xfrm>
            <a:off x="8547811" y="1660203"/>
            <a:ext cx="1134140" cy="758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86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/>
          </a:p>
        </p:txBody>
      </p:sp>
      <p:sp>
        <p:nvSpPr>
          <p:cNvPr id="214" name="Google Shape;214;p6"/>
          <p:cNvSpPr txBox="1"/>
          <p:nvPr/>
        </p:nvSpPr>
        <p:spPr>
          <a:xfrm>
            <a:off x="10406741" y="2978550"/>
            <a:ext cx="743650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45DA0"/>
                </a:solidFill>
                <a:latin typeface="Arial"/>
                <a:ea typeface="Arial"/>
                <a:cs typeface="Arial"/>
                <a:sym typeface="Arial"/>
              </a:rPr>
              <a:t>Disponibilizar chat inteligente para sugestões com atendimento automatizado.</a:t>
            </a:r>
            <a:endParaRPr sz="3200">
              <a:solidFill>
                <a:srgbClr val="145D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10406739" y="4953341"/>
            <a:ext cx="7760869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45DA0"/>
                </a:solidFill>
                <a:latin typeface="Arial"/>
                <a:ea typeface="Arial"/>
                <a:cs typeface="Arial"/>
                <a:sym typeface="Arial"/>
              </a:rPr>
              <a:t>Realizar pagamentos com cartão de crédito/débito, Pix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6"/>
          <p:cNvSpPr txBox="1"/>
          <p:nvPr/>
        </p:nvSpPr>
        <p:spPr>
          <a:xfrm>
            <a:off x="10328099" y="6828292"/>
            <a:ext cx="796099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45DA0"/>
                </a:solidFill>
                <a:latin typeface="Arial"/>
                <a:ea typeface="Arial"/>
                <a:cs typeface="Arial"/>
                <a:sym typeface="Arial"/>
              </a:rPr>
              <a:t>Mostrar histórico de passagens/compras.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6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218" name="Google Shape;218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6"/>
          <p:cNvGrpSpPr/>
          <p:nvPr/>
        </p:nvGrpSpPr>
        <p:grpSpPr>
          <a:xfrm>
            <a:off x="8315313" y="4180490"/>
            <a:ext cx="373607" cy="373607"/>
            <a:chOff x="0" y="0"/>
            <a:chExt cx="812800" cy="812800"/>
          </a:xfrm>
        </p:grpSpPr>
        <p:sp>
          <p:nvSpPr>
            <p:cNvPr id="221" name="Google Shape;221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" name="Google Shape;223;p6"/>
          <p:cNvGrpSpPr/>
          <p:nvPr/>
        </p:nvGrpSpPr>
        <p:grpSpPr>
          <a:xfrm>
            <a:off x="7944228" y="7402839"/>
            <a:ext cx="373607" cy="373607"/>
            <a:chOff x="0" y="0"/>
            <a:chExt cx="812800" cy="812800"/>
          </a:xfrm>
        </p:grpSpPr>
        <p:sp>
          <p:nvSpPr>
            <p:cNvPr id="224" name="Google Shape;224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6"/>
          <p:cNvGrpSpPr/>
          <p:nvPr/>
        </p:nvGrpSpPr>
        <p:grpSpPr>
          <a:xfrm>
            <a:off x="8309460" y="5760481"/>
            <a:ext cx="373607" cy="373607"/>
            <a:chOff x="0" y="0"/>
            <a:chExt cx="812800" cy="812800"/>
          </a:xfrm>
        </p:grpSpPr>
        <p:sp>
          <p:nvSpPr>
            <p:cNvPr id="227" name="Google Shape;227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ogotipo, nome da empresa&#10;&#10;O conteúdo gerado por IA pode estar incorreto." id="229" name="Google Shape;229;p6"/>
          <p:cNvPicPr preferRelativeResize="0"/>
          <p:nvPr/>
        </p:nvPicPr>
        <p:blipFill rotWithShape="1">
          <a:blip r:embed="rId4">
            <a:alphaModFix/>
          </a:blip>
          <a:srcRect b="35811" l="17308" r="17308" t="34866"/>
          <a:stretch/>
        </p:blipFill>
        <p:spPr>
          <a:xfrm>
            <a:off x="16062085" y="330224"/>
            <a:ext cx="1797141" cy="8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8916273" y="3142903"/>
            <a:ext cx="1225475" cy="1159213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6"/>
          <p:cNvSpPr txBox="1"/>
          <p:nvPr/>
        </p:nvSpPr>
        <p:spPr>
          <a:xfrm>
            <a:off x="8961941" y="3300159"/>
            <a:ext cx="1134140" cy="758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86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/>
          </a:p>
        </p:txBody>
      </p:sp>
      <p:sp>
        <p:nvSpPr>
          <p:cNvPr id="232" name="Google Shape;232;p6"/>
          <p:cNvSpPr/>
          <p:nvPr/>
        </p:nvSpPr>
        <p:spPr>
          <a:xfrm>
            <a:off x="9015664" y="4865685"/>
            <a:ext cx="1225475" cy="1159213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6"/>
          <p:cNvSpPr txBox="1"/>
          <p:nvPr/>
        </p:nvSpPr>
        <p:spPr>
          <a:xfrm>
            <a:off x="9061332" y="5022941"/>
            <a:ext cx="1134140" cy="758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86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/>
          </a:p>
        </p:txBody>
      </p:sp>
      <p:sp>
        <p:nvSpPr>
          <p:cNvPr id="234" name="Google Shape;234;p6"/>
          <p:cNvSpPr/>
          <p:nvPr/>
        </p:nvSpPr>
        <p:spPr>
          <a:xfrm>
            <a:off x="8767185" y="6489077"/>
            <a:ext cx="1225475" cy="1159213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6"/>
          <p:cNvSpPr txBox="1"/>
          <p:nvPr/>
        </p:nvSpPr>
        <p:spPr>
          <a:xfrm>
            <a:off x="8812853" y="6646333"/>
            <a:ext cx="1134140" cy="758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86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/>
          </a:p>
        </p:txBody>
      </p:sp>
      <p:sp>
        <p:nvSpPr>
          <p:cNvPr id="236" name="Google Shape;236;p6"/>
          <p:cNvSpPr/>
          <p:nvPr/>
        </p:nvSpPr>
        <p:spPr>
          <a:xfrm>
            <a:off x="8452446" y="8145598"/>
            <a:ext cx="1225475" cy="1159213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6"/>
          <p:cNvSpPr txBox="1"/>
          <p:nvPr/>
        </p:nvSpPr>
        <p:spPr>
          <a:xfrm>
            <a:off x="8498114" y="8302855"/>
            <a:ext cx="1134140" cy="758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86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/>
          </a:p>
        </p:txBody>
      </p:sp>
      <p:sp>
        <p:nvSpPr>
          <p:cNvPr id="238" name="Google Shape;238;p6"/>
          <p:cNvSpPr txBox="1"/>
          <p:nvPr/>
        </p:nvSpPr>
        <p:spPr>
          <a:xfrm>
            <a:off x="10145881" y="8435117"/>
            <a:ext cx="796099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45DA0"/>
                </a:solidFill>
                <a:latin typeface="Arial"/>
                <a:ea typeface="Arial"/>
                <a:cs typeface="Arial"/>
                <a:sym typeface="Arial"/>
              </a:rPr>
              <a:t>Login e cadastro com google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6"/>
          <p:cNvSpPr txBox="1"/>
          <p:nvPr>
            <p:ph idx="12" type="sldNum"/>
          </p:nvPr>
        </p:nvSpPr>
        <p:spPr>
          <a:xfrm>
            <a:off x="15721263" y="953268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dk1"/>
                </a:solidFill>
              </a:rPr>
              <a:t>‹#›</a:t>
            </a:fld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60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057" name="Google Shape;1057;p6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9" name="Google Shape;1059;p60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060" name="Google Shape;1060;p6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2" name="Google Shape;1062;p60"/>
          <p:cNvSpPr txBox="1"/>
          <p:nvPr/>
        </p:nvSpPr>
        <p:spPr>
          <a:xfrm>
            <a:off x="3627982" y="288578"/>
            <a:ext cx="11032036" cy="85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2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CLASSES</a:t>
            </a:r>
            <a:endParaRPr/>
          </a:p>
        </p:txBody>
      </p:sp>
      <p:sp>
        <p:nvSpPr>
          <p:cNvPr id="1063" name="Google Shape;1063;p60"/>
          <p:cNvSpPr txBox="1"/>
          <p:nvPr>
            <p:ph idx="12" type="sldNum"/>
          </p:nvPr>
        </p:nvSpPr>
        <p:spPr>
          <a:xfrm>
            <a:off x="15787437" y="966503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descr="Diagrama&#10;&#10;O conteúdo gerado por IA pode estar incorreto." id="1064" name="Google Shape;1064;p60"/>
          <p:cNvPicPr preferRelativeResize="0"/>
          <p:nvPr/>
        </p:nvPicPr>
        <p:blipFill rotWithShape="1">
          <a:blip r:embed="rId3">
            <a:alphaModFix/>
          </a:blip>
          <a:srcRect b="4285" l="2243" r="1956" t="3688"/>
          <a:stretch/>
        </p:blipFill>
        <p:spPr>
          <a:xfrm>
            <a:off x="717440" y="1438922"/>
            <a:ext cx="16854583" cy="781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9" name="Google Shape;1069;p61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070" name="Google Shape;1070;p6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2" name="Google Shape;1072;p61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073" name="Google Shape;1073;p6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5" name="Google Shape;1075;p61"/>
          <p:cNvSpPr txBox="1"/>
          <p:nvPr/>
        </p:nvSpPr>
        <p:spPr>
          <a:xfrm>
            <a:off x="243370" y="4250238"/>
            <a:ext cx="6082736" cy="1777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2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CLASSES</a:t>
            </a:r>
            <a:endParaRPr/>
          </a:p>
        </p:txBody>
      </p:sp>
      <p:sp>
        <p:nvSpPr>
          <p:cNvPr id="1076" name="Google Shape;1076;p61"/>
          <p:cNvSpPr txBox="1"/>
          <p:nvPr>
            <p:ph idx="12" type="sldNum"/>
          </p:nvPr>
        </p:nvSpPr>
        <p:spPr>
          <a:xfrm>
            <a:off x="15787437" y="966503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descr="Diagrama&#10;&#10;O conteúdo gerado por IA pode estar incorreto." id="1077" name="Google Shape;1077;p61"/>
          <p:cNvPicPr preferRelativeResize="0"/>
          <p:nvPr/>
        </p:nvPicPr>
        <p:blipFill rotWithShape="1">
          <a:blip r:embed="rId3">
            <a:alphaModFix/>
          </a:blip>
          <a:srcRect b="-698" l="217" r="672" t="3"/>
          <a:stretch/>
        </p:blipFill>
        <p:spPr>
          <a:xfrm>
            <a:off x="-2837" y="-3646"/>
            <a:ext cx="3286952" cy="1611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1"/>
          <p:cNvSpPr/>
          <p:nvPr/>
        </p:nvSpPr>
        <p:spPr>
          <a:xfrm>
            <a:off x="616128" y="-4614"/>
            <a:ext cx="1069916" cy="1137258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&#10;&#10;O conteúdo gerado por IA pode estar incorreto." id="1079" name="Google Shape;1079;p61"/>
          <p:cNvPicPr preferRelativeResize="0"/>
          <p:nvPr/>
        </p:nvPicPr>
        <p:blipFill rotWithShape="1">
          <a:blip r:embed="rId3">
            <a:alphaModFix/>
          </a:blip>
          <a:srcRect b="36237" l="2057" r="51988" t="5010"/>
          <a:stretch/>
        </p:blipFill>
        <p:spPr>
          <a:xfrm>
            <a:off x="6126700" y="1498541"/>
            <a:ext cx="11797034" cy="728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4" name="Google Shape;1084;p6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085" name="Google Shape;1085;p6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7" name="Google Shape;1087;p62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088" name="Google Shape;1088;p6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0" name="Google Shape;1090;p62"/>
          <p:cNvSpPr txBox="1"/>
          <p:nvPr/>
        </p:nvSpPr>
        <p:spPr>
          <a:xfrm>
            <a:off x="698351" y="4028297"/>
            <a:ext cx="5982862" cy="1777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2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CLASSES</a:t>
            </a:r>
            <a:endParaRPr/>
          </a:p>
        </p:txBody>
      </p:sp>
      <p:sp>
        <p:nvSpPr>
          <p:cNvPr id="1091" name="Google Shape;1091;p62"/>
          <p:cNvSpPr txBox="1"/>
          <p:nvPr>
            <p:ph idx="12" type="sldNum"/>
          </p:nvPr>
        </p:nvSpPr>
        <p:spPr>
          <a:xfrm>
            <a:off x="15787437" y="966503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descr="Diagrama&#10;&#10;O conteúdo gerado por IA pode estar incorreto." id="1092" name="Google Shape;1092;p62"/>
          <p:cNvPicPr preferRelativeResize="0"/>
          <p:nvPr/>
        </p:nvPicPr>
        <p:blipFill rotWithShape="1">
          <a:blip r:embed="rId3">
            <a:alphaModFix/>
          </a:blip>
          <a:srcRect b="4350" l="2224" r="65060" t="39120"/>
          <a:stretch/>
        </p:blipFill>
        <p:spPr>
          <a:xfrm>
            <a:off x="7491641" y="306178"/>
            <a:ext cx="9364087" cy="9681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a&#10;&#10;O conteúdo gerado por IA pode estar incorreto." id="1093" name="Google Shape;1093;p62"/>
          <p:cNvPicPr preferRelativeResize="0"/>
          <p:nvPr/>
        </p:nvPicPr>
        <p:blipFill rotWithShape="1">
          <a:blip r:embed="rId4">
            <a:alphaModFix/>
          </a:blip>
          <a:srcRect b="-698" l="217" r="672" t="3"/>
          <a:stretch/>
        </p:blipFill>
        <p:spPr>
          <a:xfrm>
            <a:off x="-2837" y="-3646"/>
            <a:ext cx="3286952" cy="1611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/>
          <p:nvPr/>
        </p:nvSpPr>
        <p:spPr>
          <a:xfrm>
            <a:off x="571739" y="594629"/>
            <a:ext cx="1069916" cy="1015191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1099;p63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100" name="Google Shape;1100;p6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2" name="Google Shape;1102;p63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103" name="Google Shape;1103;p6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5" name="Google Shape;1105;p63"/>
          <p:cNvSpPr txBox="1"/>
          <p:nvPr/>
        </p:nvSpPr>
        <p:spPr>
          <a:xfrm>
            <a:off x="698351" y="4028297"/>
            <a:ext cx="5982862" cy="1777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2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CLASSES</a:t>
            </a:r>
            <a:endParaRPr/>
          </a:p>
        </p:txBody>
      </p:sp>
      <p:sp>
        <p:nvSpPr>
          <p:cNvPr id="1106" name="Google Shape;1106;p63"/>
          <p:cNvSpPr txBox="1"/>
          <p:nvPr>
            <p:ph idx="12" type="sldNum"/>
          </p:nvPr>
        </p:nvSpPr>
        <p:spPr>
          <a:xfrm>
            <a:off x="15787437" y="966503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descr="Diagrama&#10;&#10;O conteúdo gerado por IA pode estar incorreto." id="1107" name="Google Shape;1107;p63"/>
          <p:cNvPicPr preferRelativeResize="0"/>
          <p:nvPr/>
        </p:nvPicPr>
        <p:blipFill rotWithShape="1">
          <a:blip r:embed="rId3">
            <a:alphaModFix/>
          </a:blip>
          <a:srcRect b="3678" l="1660" r="51647" t="37893"/>
          <a:stretch/>
        </p:blipFill>
        <p:spPr>
          <a:xfrm>
            <a:off x="6315350" y="1606381"/>
            <a:ext cx="11607002" cy="70663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a&#10;&#10;O conteúdo gerado por IA pode estar incorreto." id="1108" name="Google Shape;1108;p63"/>
          <p:cNvPicPr preferRelativeResize="0"/>
          <p:nvPr/>
        </p:nvPicPr>
        <p:blipFill rotWithShape="1">
          <a:blip r:embed="rId3">
            <a:alphaModFix/>
          </a:blip>
          <a:srcRect b="-698" l="217" r="672" t="3"/>
          <a:stretch/>
        </p:blipFill>
        <p:spPr>
          <a:xfrm>
            <a:off x="-2837" y="-3646"/>
            <a:ext cx="3286952" cy="1611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3"/>
          <p:cNvSpPr/>
          <p:nvPr/>
        </p:nvSpPr>
        <p:spPr>
          <a:xfrm>
            <a:off x="5788" y="594629"/>
            <a:ext cx="1635867" cy="970803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O conteúdo gerado por IA pode estar incorreto." id="1114" name="Google Shape;1114;p64"/>
          <p:cNvPicPr preferRelativeResize="0"/>
          <p:nvPr/>
        </p:nvPicPr>
        <p:blipFill rotWithShape="1">
          <a:blip r:embed="rId3">
            <a:alphaModFix/>
          </a:blip>
          <a:srcRect b="-698" l="217" r="672" t="3"/>
          <a:stretch/>
        </p:blipFill>
        <p:spPr>
          <a:xfrm>
            <a:off x="-2837" y="-3646"/>
            <a:ext cx="3286952" cy="1611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5" name="Google Shape;1115;p6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116" name="Google Shape;1116;p6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8" name="Google Shape;1118;p64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119" name="Google Shape;1119;p6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1" name="Google Shape;1121;p64"/>
          <p:cNvSpPr txBox="1"/>
          <p:nvPr/>
        </p:nvSpPr>
        <p:spPr>
          <a:xfrm>
            <a:off x="3627982" y="288578"/>
            <a:ext cx="11032036" cy="85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2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CLASSES</a:t>
            </a:r>
            <a:endParaRPr/>
          </a:p>
        </p:txBody>
      </p:sp>
      <p:sp>
        <p:nvSpPr>
          <p:cNvPr id="1122" name="Google Shape;1122;p64"/>
          <p:cNvSpPr txBox="1"/>
          <p:nvPr>
            <p:ph idx="12" type="sldNum"/>
          </p:nvPr>
        </p:nvSpPr>
        <p:spPr>
          <a:xfrm>
            <a:off x="15787437" y="966503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1123" name="Google Shape;1123;p64"/>
          <p:cNvSpPr/>
          <p:nvPr/>
        </p:nvSpPr>
        <p:spPr>
          <a:xfrm>
            <a:off x="838070" y="-5081"/>
            <a:ext cx="1407968" cy="964845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&#10;&#10;O conteúdo gerado por IA pode estar incorreto." id="1124" name="Google Shape;1124;p64"/>
          <p:cNvPicPr preferRelativeResize="0"/>
          <p:nvPr/>
        </p:nvPicPr>
        <p:blipFill rotWithShape="1">
          <a:blip r:embed="rId3">
            <a:alphaModFix/>
          </a:blip>
          <a:srcRect b="43948" l="26504" r="32934" t="4481"/>
          <a:stretch/>
        </p:blipFill>
        <p:spPr>
          <a:xfrm>
            <a:off x="3287164" y="1571808"/>
            <a:ext cx="13263131" cy="809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O conteúdo gerado por IA pode estar incorreto." id="1129" name="Google Shape;1129;p65"/>
          <p:cNvPicPr preferRelativeResize="0"/>
          <p:nvPr/>
        </p:nvPicPr>
        <p:blipFill rotWithShape="1">
          <a:blip r:embed="rId3">
            <a:alphaModFix/>
          </a:blip>
          <a:srcRect b="-698" l="217" r="672" t="3"/>
          <a:stretch/>
        </p:blipFill>
        <p:spPr>
          <a:xfrm>
            <a:off x="-2837" y="-3646"/>
            <a:ext cx="3286952" cy="1611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0" name="Google Shape;1130;p65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131" name="Google Shape;1131;p6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65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134" name="Google Shape;1134;p6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6" name="Google Shape;1136;p65"/>
          <p:cNvSpPr txBox="1"/>
          <p:nvPr/>
        </p:nvSpPr>
        <p:spPr>
          <a:xfrm>
            <a:off x="-255998" y="4261335"/>
            <a:ext cx="8035823" cy="1777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2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DIAGRAMA DE CLASSES</a:t>
            </a:r>
            <a:endParaRPr/>
          </a:p>
        </p:txBody>
      </p:sp>
      <p:sp>
        <p:nvSpPr>
          <p:cNvPr id="1137" name="Google Shape;1137;p65"/>
          <p:cNvSpPr txBox="1"/>
          <p:nvPr>
            <p:ph idx="12" type="sldNum"/>
          </p:nvPr>
        </p:nvSpPr>
        <p:spPr>
          <a:xfrm>
            <a:off x="15787437" y="966503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1138" name="Google Shape;1138;p65"/>
          <p:cNvSpPr/>
          <p:nvPr/>
        </p:nvSpPr>
        <p:spPr>
          <a:xfrm>
            <a:off x="2191913" y="-5081"/>
            <a:ext cx="1097250" cy="1153495"/>
          </a:xfrm>
          <a:prstGeom prst="rect">
            <a:avLst/>
          </a:prstGeom>
          <a:noFill/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&#10;&#10;O conteúdo gerado por IA pode estar incorreto." id="1139" name="Google Shape;1139;p65"/>
          <p:cNvPicPr preferRelativeResize="0"/>
          <p:nvPr/>
        </p:nvPicPr>
        <p:blipFill rotWithShape="1">
          <a:blip r:embed="rId3">
            <a:alphaModFix/>
          </a:blip>
          <a:srcRect b="32145" l="67200" r="1699" t="3787"/>
          <a:stretch/>
        </p:blipFill>
        <p:spPr>
          <a:xfrm>
            <a:off x="7773028" y="482936"/>
            <a:ext cx="9420816" cy="9318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66"/>
          <p:cNvGrpSpPr/>
          <p:nvPr/>
        </p:nvGrpSpPr>
        <p:grpSpPr>
          <a:xfrm>
            <a:off x="1028700" y="683713"/>
            <a:ext cx="15895482" cy="8284605"/>
            <a:chOff x="0" y="-38100"/>
            <a:chExt cx="4342959" cy="2164167"/>
          </a:xfrm>
        </p:grpSpPr>
        <p:sp>
          <p:nvSpPr>
            <p:cNvPr id="1145" name="Google Shape;1145;p66"/>
            <p:cNvSpPr/>
            <p:nvPr/>
          </p:nvSpPr>
          <p:spPr>
            <a:xfrm>
              <a:off x="0" y="12975"/>
              <a:ext cx="4342959" cy="2113092"/>
            </a:xfrm>
            <a:custGeom>
              <a:rect b="b" l="l" r="r" t="t"/>
              <a:pathLst>
                <a:path extrusionOk="0" h="2113092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294"/>
              </a:srgbClr>
            </a:solidFill>
            <a:ln>
              <a:noFill/>
            </a:ln>
          </p:spPr>
        </p:sp>
        <p:sp>
          <p:nvSpPr>
            <p:cNvPr id="1146" name="Google Shape;1146;p66"/>
            <p:cNvSpPr txBox="1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7" name="Google Shape;1147;p66"/>
          <p:cNvSpPr txBox="1"/>
          <p:nvPr/>
        </p:nvSpPr>
        <p:spPr>
          <a:xfrm>
            <a:off x="1705997" y="1303273"/>
            <a:ext cx="4939816" cy="886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7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REFERÊNCIAS</a:t>
            </a:r>
            <a:endParaRPr b="1" sz="4000" u="none" strike="noStrike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48" name="Google Shape;1148;p66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1149" name="Google Shape;1149;p6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1" name="Google Shape;1151;p66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1152" name="Google Shape;1152;p6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4" name="Google Shape;1154;p66"/>
          <p:cNvGrpSpPr/>
          <p:nvPr/>
        </p:nvGrpSpPr>
        <p:grpSpPr>
          <a:xfrm>
            <a:off x="1028700" y="8600571"/>
            <a:ext cx="15509333" cy="765848"/>
            <a:chOff x="0" y="-38100"/>
            <a:chExt cx="2106826" cy="158227"/>
          </a:xfrm>
        </p:grpSpPr>
        <p:sp>
          <p:nvSpPr>
            <p:cNvPr id="1155" name="Google Shape;1155;p66"/>
            <p:cNvSpPr/>
            <p:nvPr/>
          </p:nvSpPr>
          <p:spPr>
            <a:xfrm>
              <a:off x="0" y="0"/>
              <a:ext cx="2106826" cy="120127"/>
            </a:xfrm>
            <a:custGeom>
              <a:rect b="b" l="l" r="r" t="t"/>
              <a:pathLst>
                <a:path extrusionOk="0" h="120127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235"/>
              </a:srgbClr>
            </a:solidFill>
            <a:ln>
              <a:noFill/>
            </a:ln>
          </p:spPr>
        </p:sp>
        <p:sp>
          <p:nvSpPr>
            <p:cNvPr id="1156" name="Google Shape;1156;p66"/>
            <p:cNvSpPr txBox="1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7" name="Google Shape;1157;p66"/>
          <p:cNvSpPr txBox="1"/>
          <p:nvPr>
            <p:ph idx="12" type="sldNum"/>
          </p:nvPr>
        </p:nvSpPr>
        <p:spPr>
          <a:xfrm>
            <a:off x="15496403" y="95536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1158" name="Google Shape;1158;p66"/>
          <p:cNvSpPr txBox="1"/>
          <p:nvPr/>
        </p:nvSpPr>
        <p:spPr>
          <a:xfrm>
            <a:off x="1702294" y="2362571"/>
            <a:ext cx="14506112" cy="6124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BEZERRA, Eduardo. 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Princípios de análise e projeto de sistemas com UML: um guia prático para modelagem de sistemas orientados a objetos através da UML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2. ed. Rio de Janeiro: Elsevier, 2008.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IATA. Key Trends in 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Passenger Behavior: Insights from the IATA Global Passenger Survey 2024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[site]. 5 de novembro de 2024. DIsponivel em: </a:t>
            </a:r>
            <a:r>
              <a:rPr lang="en-US" sz="2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https://www.iata.org/en/publications/newsletters/iata-knowledge-hub/key-trends-in-passenger-behavior/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Acesso em: 02 de junho de 2025.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FOWLER, Martin. 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UML essencial: um breve guia para a linguagem-padrão de modelagem de objetos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3. ed. Porto Alegre: Bookman, 2005.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 MANAGEMENT GROUP (OMG). 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Unified Modeling Language (UUL) Version 2.5.1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[S. l.]: OMG, 2017. Disponível em: </a:t>
            </a:r>
            <a:r>
              <a:rPr lang="en-US" sz="2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https://www.omg.org/spec/UML/2.5.1/PDF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3" name="Google Shape;1163;g3682485b511_1_0"/>
          <p:cNvGrpSpPr/>
          <p:nvPr/>
        </p:nvGrpSpPr>
        <p:grpSpPr>
          <a:xfrm>
            <a:off x="-247100" y="-249987"/>
            <a:ext cx="19272402" cy="10786984"/>
            <a:chOff x="0" y="-38100"/>
            <a:chExt cx="4345329" cy="2162934"/>
          </a:xfrm>
        </p:grpSpPr>
        <p:sp>
          <p:nvSpPr>
            <p:cNvPr id="1164" name="Google Shape;1164;g3682485b511_1_0"/>
            <p:cNvSpPr/>
            <p:nvPr/>
          </p:nvSpPr>
          <p:spPr>
            <a:xfrm>
              <a:off x="0" y="-25237"/>
              <a:ext cx="4345329" cy="2150071"/>
            </a:xfrm>
            <a:custGeom>
              <a:rect b="b" l="l" r="r" t="t"/>
              <a:pathLst>
                <a:path extrusionOk="0" h="2113092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290"/>
              </a:srgbClr>
            </a:solidFill>
            <a:ln>
              <a:noFill/>
            </a:ln>
          </p:spPr>
        </p:sp>
        <p:sp>
          <p:nvSpPr>
            <p:cNvPr id="1165" name="Google Shape;1165;g3682485b511_1_0"/>
            <p:cNvSpPr txBox="1"/>
            <p:nvPr/>
          </p:nvSpPr>
          <p:spPr>
            <a:xfrm>
              <a:off x="0" y="-38100"/>
              <a:ext cx="2106900" cy="21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g3682485b511_1_0"/>
          <p:cNvGrpSpPr/>
          <p:nvPr/>
        </p:nvGrpSpPr>
        <p:grpSpPr>
          <a:xfrm>
            <a:off x="1028700" y="8600570"/>
            <a:ext cx="15509944" cy="765850"/>
            <a:chOff x="0" y="-38100"/>
            <a:chExt cx="2106900" cy="158227"/>
          </a:xfrm>
        </p:grpSpPr>
        <p:sp>
          <p:nvSpPr>
            <p:cNvPr id="1167" name="Google Shape;1167;g3682485b511_1_0"/>
            <p:cNvSpPr/>
            <p:nvPr/>
          </p:nvSpPr>
          <p:spPr>
            <a:xfrm>
              <a:off x="0" y="0"/>
              <a:ext cx="2106826" cy="120127"/>
            </a:xfrm>
            <a:custGeom>
              <a:rect b="b" l="l" r="r" t="t"/>
              <a:pathLst>
                <a:path extrusionOk="0" h="120127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240"/>
              </a:srgbClr>
            </a:solidFill>
            <a:ln>
              <a:noFill/>
            </a:ln>
          </p:spPr>
        </p:sp>
        <p:sp>
          <p:nvSpPr>
            <p:cNvPr id="1168" name="Google Shape;1168;g3682485b511_1_0"/>
            <p:cNvSpPr txBox="1"/>
            <p:nvPr/>
          </p:nvSpPr>
          <p:spPr>
            <a:xfrm>
              <a:off x="0" y="-38100"/>
              <a:ext cx="2106900" cy="1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9" name="Google Shape;1169;g3682485b511_1_0"/>
          <p:cNvSpPr txBox="1"/>
          <p:nvPr>
            <p:ph idx="12" type="sldNum"/>
          </p:nvPr>
        </p:nvSpPr>
        <p:spPr>
          <a:xfrm>
            <a:off x="15496403" y="955366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sp>
        <p:nvSpPr>
          <p:cNvPr id="1170" name="Google Shape;1170;g3682485b511_1_0"/>
          <p:cNvSpPr txBox="1"/>
          <p:nvPr/>
        </p:nvSpPr>
        <p:spPr>
          <a:xfrm>
            <a:off x="1530569" y="-4"/>
            <a:ext cx="14506200" cy="10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RECONHECIMENTOS E DIREITOS AUTORAIS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@autor: Kauan Guilherme Alves Pinheiro Santos, Lilia Rosa Coelho Moura, Raylan Bruno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Santana Carvalho, Virginia Maria Mondego Ferreira, Yasmin Cantanhede Santos.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@contato: kauan.santos@discente.ufma.br, liliarosaestudos@gmail.com,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raylan.bruno@discente.ufma.br, virginiamondego@gmail.com,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yasmin.cantanhede@discente.ufma.br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@data última versão: 13/06/25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@versão: 1.0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@outros repositórios: kauanguilhermesantos, LiliaRosa19, Raylan-BR, VirginiaMond,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yasmincantanhede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@Agradecimentos: Universidade Federal do Maranhão (UFMA), Professor Doutor Thales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Levi Azevedo Valente, e colegas de curso.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Copyright/License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 material é resultado de um trabalho acadêmico para a disciplina PROJETO 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DESENVOLVIMENTO DE SOFTWARE, sob a orientação do professor Dr. THALES LEVI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AZEVEDO VALENTE, semestre letivo 2025.1, curso Engenharia da Computação, na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Universidade Federal do Maranhão (UFMA). Todo o material sob esta licença é software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livre: pode ser usado para fins acadêmicos e comerciais sem nenhum custo. Não há papelada,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nem royalties, nem restrições de "copyleft" do tipo GNU. Ele é licenciado sob os termos da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Licença MIT, conforme descrito abaixo, e, portanto, é compatível com a GPL e também se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qualifica como software de código aberto. É de domínio público. Os detalhes legais estão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abaixo. O espírito desta licença é que você é livre para usar este material para qualquer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finalidade, sem nenhum custo. O único requisito é que, se você usá-los, nos dê crédito.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Licenciado sob a Licença MIT. Permissão é concedida, gratuitamente, a qualquer pessoa que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obteha uma cópia deste software e dos arquivos de documentação associados (o "Software"),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lidar no Software sem restrição, incluindo sem limitação os direitos de usar, copiar,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modificar, mesclar, publicar, distribuir, sublicenciar e/ou vender cópias do Software, 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permitir pessoas a quem o Software é fornecido a fazê-lo, sujeito às seguintes condições: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 aviso de direitos autorais e este aviso de permissão devem ser incluídos em todas as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cópias ou partes substanciais do Software.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SOFTWARE É FORNECIDO "COMO ESTÁ", SEM GARANTIA DE QUALQUER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TIPO, EXPRESSA OU IMPLÍCITA, INCLUINDO MAS NÃO SE LIMITANDO ÀS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GARANTIAS DE COMERCIALIZAÇÃO, ADEQUAÇÃO A UM DETERMINADO FIM 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NÃO INFRINGÊNCIA. EM NENHUM CASO OS AUTORES OU DETENTORES DE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DIREITOS AUTORAIS SERÃO RESPONSÁVEIS POR QUALQUER RECLAMAÇÃO,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DANOS OU OUTRA RESPONSABILIDADE, SEJA EM AÇÃO DE CONTRATO, TORT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 OUTRA FORMA, DECORRENTE DE, FORA DE OU EM CONEXÃO COM O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OU O USO OU OUTRAS NEGOCIAÇÕES NO SOFTWARE.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mais informações sobre a Licença MIT: https://opensource.org/licenses/MIT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67"/>
          <p:cNvSpPr txBox="1"/>
          <p:nvPr/>
        </p:nvSpPr>
        <p:spPr>
          <a:xfrm>
            <a:off x="2379955" y="3152467"/>
            <a:ext cx="8819592" cy="176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1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350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OBRIGADO!</a:t>
            </a:r>
            <a:endParaRPr/>
          </a:p>
        </p:txBody>
      </p:sp>
      <p:sp>
        <p:nvSpPr>
          <p:cNvPr id="1176" name="Google Shape;1176;p67"/>
          <p:cNvSpPr/>
          <p:nvPr/>
        </p:nvSpPr>
        <p:spPr>
          <a:xfrm>
            <a:off x="2601389" y="5469513"/>
            <a:ext cx="399176" cy="399176"/>
          </a:xfrm>
          <a:custGeom>
            <a:rect b="b" l="l" r="r" t="t"/>
            <a:pathLst>
              <a:path extrusionOk="0" h="399176" w="399176">
                <a:moveTo>
                  <a:pt x="0" y="0"/>
                </a:moveTo>
                <a:lnTo>
                  <a:pt x="399175" y="0"/>
                </a:lnTo>
                <a:lnTo>
                  <a:pt x="399175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7" name="Google Shape;1177;p67"/>
          <p:cNvSpPr/>
          <p:nvPr/>
        </p:nvSpPr>
        <p:spPr>
          <a:xfrm>
            <a:off x="2601389" y="6030095"/>
            <a:ext cx="399176" cy="399176"/>
          </a:xfrm>
          <a:custGeom>
            <a:rect b="b" l="l" r="r" t="t"/>
            <a:pathLst>
              <a:path extrusionOk="0" h="399176" w="399176">
                <a:moveTo>
                  <a:pt x="0" y="0"/>
                </a:moveTo>
                <a:lnTo>
                  <a:pt x="399175" y="0"/>
                </a:lnTo>
                <a:lnTo>
                  <a:pt x="399175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8" name="Google Shape;1178;p67"/>
          <p:cNvSpPr/>
          <p:nvPr/>
        </p:nvSpPr>
        <p:spPr>
          <a:xfrm>
            <a:off x="2601389" y="6598239"/>
            <a:ext cx="399176" cy="399176"/>
          </a:xfrm>
          <a:custGeom>
            <a:rect b="b" l="l" r="r" t="t"/>
            <a:pathLst>
              <a:path extrusionOk="0" h="399176" w="399176">
                <a:moveTo>
                  <a:pt x="0" y="0"/>
                </a:moveTo>
                <a:lnTo>
                  <a:pt x="399175" y="0"/>
                </a:lnTo>
                <a:lnTo>
                  <a:pt x="399175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9" name="Google Shape;1179;p67"/>
          <p:cNvSpPr/>
          <p:nvPr/>
        </p:nvSpPr>
        <p:spPr>
          <a:xfrm>
            <a:off x="12398912" y="967949"/>
            <a:ext cx="5889088" cy="8229600"/>
          </a:xfrm>
          <a:custGeom>
            <a:rect b="b" l="l" r="r" t="t"/>
            <a:pathLst>
              <a:path extrusionOk="0" h="8229600" w="5889088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702" l="0" r="0" t="-3702"/>
            </a:stretch>
          </a:blipFill>
          <a:ln>
            <a:noFill/>
          </a:ln>
        </p:spPr>
      </p:sp>
      <p:sp>
        <p:nvSpPr>
          <p:cNvPr id="1180" name="Google Shape;1180;p67"/>
          <p:cNvSpPr txBox="1"/>
          <p:nvPr/>
        </p:nvSpPr>
        <p:spPr>
          <a:xfrm>
            <a:off x="3137911" y="6065621"/>
            <a:ext cx="3788059" cy="312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2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www.code5.com.br</a:t>
            </a:r>
            <a:endParaRPr/>
          </a:p>
        </p:txBody>
      </p:sp>
      <p:sp>
        <p:nvSpPr>
          <p:cNvPr id="1181" name="Google Shape;1181;p67"/>
          <p:cNvSpPr txBox="1"/>
          <p:nvPr/>
        </p:nvSpPr>
        <p:spPr>
          <a:xfrm>
            <a:off x="2798101" y="6596571"/>
            <a:ext cx="5888706" cy="1096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Endereço: Rua da Inovação, 123 - Sala 501, Centro - São Luís/MA, CEP 65000-000</a:t>
            </a:r>
            <a:endParaRPr b="0" i="0" sz="1800" u="none" cap="none" strike="noStrike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sng" cap="none" strike="noStrike">
              <a:solidFill>
                <a:srgbClr val="D134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5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2" name="Google Shape;1182;p67"/>
          <p:cNvSpPr txBox="1"/>
          <p:nvPr/>
        </p:nvSpPr>
        <p:spPr>
          <a:xfrm>
            <a:off x="3137911" y="5452543"/>
            <a:ext cx="3559508" cy="312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2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+123 45 0816143005</a:t>
            </a:r>
            <a:endParaRPr/>
          </a:p>
        </p:txBody>
      </p:sp>
      <p:grpSp>
        <p:nvGrpSpPr>
          <p:cNvPr id="1183" name="Google Shape;1183;p67"/>
          <p:cNvGrpSpPr/>
          <p:nvPr/>
        </p:nvGrpSpPr>
        <p:grpSpPr>
          <a:xfrm>
            <a:off x="12398912" y="-144661"/>
            <a:ext cx="5889088" cy="901620"/>
            <a:chOff x="0" y="-38100"/>
            <a:chExt cx="1551036" cy="237464"/>
          </a:xfrm>
        </p:grpSpPr>
        <p:sp>
          <p:nvSpPr>
            <p:cNvPr id="1184" name="Google Shape;1184;p67"/>
            <p:cNvSpPr/>
            <p:nvPr/>
          </p:nvSpPr>
          <p:spPr>
            <a:xfrm>
              <a:off x="0" y="0"/>
              <a:ext cx="1551036" cy="199364"/>
            </a:xfrm>
            <a:custGeom>
              <a:rect b="b" l="l" r="r" t="t"/>
              <a:pathLst>
                <a:path extrusionOk="0"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 cmpd="sng" w="9525">
              <a:solidFill>
                <a:srgbClr val="4472C4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185" name="Google Shape;1185;p6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noFill/>
            <a:ln cap="flat" cmpd="sng" w="9525">
              <a:solidFill>
                <a:srgbClr val="4472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6" name="Google Shape;1186;p67"/>
          <p:cNvGrpSpPr/>
          <p:nvPr/>
        </p:nvGrpSpPr>
        <p:grpSpPr>
          <a:xfrm>
            <a:off x="12398912" y="9385380"/>
            <a:ext cx="5889088" cy="901620"/>
            <a:chOff x="0" y="-38100"/>
            <a:chExt cx="1551036" cy="237464"/>
          </a:xfrm>
        </p:grpSpPr>
        <p:sp>
          <p:nvSpPr>
            <p:cNvPr id="1187" name="Google Shape;1187;p67"/>
            <p:cNvSpPr/>
            <p:nvPr/>
          </p:nvSpPr>
          <p:spPr>
            <a:xfrm>
              <a:off x="0" y="0"/>
              <a:ext cx="1551036" cy="199364"/>
            </a:xfrm>
            <a:custGeom>
              <a:rect b="b" l="l" r="r" t="t"/>
              <a:pathLst>
                <a:path extrusionOk="0"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1188" name="Google Shape;1188;p6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9" name="Google Shape;1189;p67"/>
          <p:cNvSpPr txBox="1"/>
          <p:nvPr>
            <p:ph idx="12" type="sldNum"/>
          </p:nvPr>
        </p:nvSpPr>
        <p:spPr>
          <a:xfrm>
            <a:off x="15959781" y="972356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  <p:pic>
        <p:nvPicPr>
          <p:cNvPr descr="Logotipo, nome da empresa&#10;&#10;O conteúdo gerado por IA pode estar incorreto." id="1190" name="Google Shape;1190;p67"/>
          <p:cNvPicPr preferRelativeResize="0"/>
          <p:nvPr/>
        </p:nvPicPr>
        <p:blipFill rotWithShape="1">
          <a:blip r:embed="rId7">
            <a:alphaModFix/>
          </a:blip>
          <a:srcRect b="35811" l="17308" r="17308" t="34866"/>
          <a:stretch/>
        </p:blipFill>
        <p:spPr>
          <a:xfrm>
            <a:off x="2768839" y="1269676"/>
            <a:ext cx="1797141" cy="80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O conteúdo gerado por IA pode estar incorreto." id="1191" name="Google Shape;1191;p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03189" y="188165"/>
            <a:ext cx="2894721" cy="29925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O conteúdo gerado por IA pode estar incorreto." id="1192" name="Google Shape;1192;p6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42156" y="450471"/>
            <a:ext cx="2236061" cy="2122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7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245" name="Google Shape;245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7"/>
          <p:cNvGrpSpPr/>
          <p:nvPr/>
        </p:nvGrpSpPr>
        <p:grpSpPr>
          <a:xfrm>
            <a:off x="-6007842" y="-1843798"/>
            <a:ext cx="13881919" cy="13881919"/>
            <a:chOff x="0" y="0"/>
            <a:chExt cx="812800" cy="812800"/>
          </a:xfrm>
        </p:grpSpPr>
        <p:sp>
          <p:nvSpPr>
            <p:cNvPr id="248" name="Google Shape;248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7"/>
          <p:cNvSpPr txBox="1"/>
          <p:nvPr/>
        </p:nvSpPr>
        <p:spPr>
          <a:xfrm>
            <a:off x="930735" y="4112912"/>
            <a:ext cx="6033363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2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Requisitos </a:t>
            </a:r>
            <a:endParaRPr/>
          </a:p>
          <a:p>
            <a:pPr indent="0" lvl="0" marL="0" marR="0" rtl="0" algn="l">
              <a:lnSpc>
                <a:spcPct val="1092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não funcionais</a:t>
            </a:r>
            <a:endParaRPr/>
          </a:p>
        </p:txBody>
      </p:sp>
      <p:sp>
        <p:nvSpPr>
          <p:cNvPr id="251" name="Google Shape;251;p7"/>
          <p:cNvSpPr/>
          <p:nvPr/>
        </p:nvSpPr>
        <p:spPr>
          <a:xfrm>
            <a:off x="8618101" y="1767991"/>
            <a:ext cx="1424256" cy="1424256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7"/>
          <p:cNvSpPr txBox="1"/>
          <p:nvPr/>
        </p:nvSpPr>
        <p:spPr>
          <a:xfrm>
            <a:off x="10440474" y="2156081"/>
            <a:ext cx="785354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Portabilidade: sistema web responsivo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7"/>
          <p:cNvSpPr txBox="1"/>
          <p:nvPr/>
        </p:nvSpPr>
        <p:spPr>
          <a:xfrm>
            <a:off x="8763159" y="2041203"/>
            <a:ext cx="1134140" cy="801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/>
          </a:p>
        </p:txBody>
      </p:sp>
      <p:sp>
        <p:nvSpPr>
          <p:cNvPr id="254" name="Google Shape;254;p7"/>
          <p:cNvSpPr/>
          <p:nvPr/>
        </p:nvSpPr>
        <p:spPr>
          <a:xfrm>
            <a:off x="8958648" y="4236458"/>
            <a:ext cx="1424256" cy="1424256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7"/>
          <p:cNvSpPr txBox="1"/>
          <p:nvPr/>
        </p:nvSpPr>
        <p:spPr>
          <a:xfrm>
            <a:off x="10548453" y="4360435"/>
            <a:ext cx="7436503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45DA0"/>
                </a:solidFill>
                <a:latin typeface="Arial"/>
                <a:ea typeface="Arial"/>
                <a:cs typeface="Arial"/>
                <a:sym typeface="Arial"/>
              </a:rPr>
              <a:t>Segurança: tokenização para segurança de dados sensíveis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7"/>
          <p:cNvSpPr txBox="1"/>
          <p:nvPr/>
        </p:nvSpPr>
        <p:spPr>
          <a:xfrm>
            <a:off x="9103706" y="4509670"/>
            <a:ext cx="1134140" cy="801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/>
          </a:p>
        </p:txBody>
      </p:sp>
      <p:sp>
        <p:nvSpPr>
          <p:cNvPr id="257" name="Google Shape;257;p7"/>
          <p:cNvSpPr/>
          <p:nvPr/>
        </p:nvSpPr>
        <p:spPr>
          <a:xfrm>
            <a:off x="8819635" y="6399288"/>
            <a:ext cx="1424256" cy="1424256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7"/>
          <p:cNvSpPr txBox="1"/>
          <p:nvPr/>
        </p:nvSpPr>
        <p:spPr>
          <a:xfrm>
            <a:off x="10548215" y="6982132"/>
            <a:ext cx="7760869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Usabilidade: mostrar Interface limpa e moderna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7"/>
          <p:cNvSpPr txBox="1"/>
          <p:nvPr/>
        </p:nvSpPr>
        <p:spPr>
          <a:xfrm>
            <a:off x="8964693" y="6672500"/>
            <a:ext cx="1134140" cy="801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/>
          </a:p>
        </p:txBody>
      </p:sp>
      <p:grpSp>
        <p:nvGrpSpPr>
          <p:cNvPr id="260" name="Google Shape;260;p7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261" name="Google Shape;261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p7"/>
          <p:cNvGrpSpPr/>
          <p:nvPr/>
        </p:nvGrpSpPr>
        <p:grpSpPr>
          <a:xfrm>
            <a:off x="8315313" y="4520301"/>
            <a:ext cx="373607" cy="373607"/>
            <a:chOff x="0" y="0"/>
            <a:chExt cx="812800" cy="812800"/>
          </a:xfrm>
        </p:grpSpPr>
        <p:sp>
          <p:nvSpPr>
            <p:cNvPr id="264" name="Google Shape;264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7"/>
          <p:cNvSpPr txBox="1"/>
          <p:nvPr/>
        </p:nvSpPr>
        <p:spPr>
          <a:xfrm>
            <a:off x="7979254" y="7415974"/>
            <a:ext cx="303556" cy="325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0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267;p7"/>
          <p:cNvGrpSpPr/>
          <p:nvPr/>
        </p:nvGrpSpPr>
        <p:grpSpPr>
          <a:xfrm>
            <a:off x="8139555" y="6702684"/>
            <a:ext cx="373607" cy="373607"/>
            <a:chOff x="0" y="0"/>
            <a:chExt cx="812800" cy="812800"/>
          </a:xfrm>
        </p:grpSpPr>
        <p:sp>
          <p:nvSpPr>
            <p:cNvPr id="268" name="Google Shape;268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ogotipo, nome da empresa&#10;&#10;O conteúdo gerado por IA pode estar incorreto." id="270" name="Google Shape;270;p7"/>
          <p:cNvPicPr preferRelativeResize="0"/>
          <p:nvPr/>
        </p:nvPicPr>
        <p:blipFill rotWithShape="1">
          <a:blip r:embed="rId4">
            <a:alphaModFix/>
          </a:blip>
          <a:srcRect b="35811" l="17308" r="17308" t="34866"/>
          <a:stretch/>
        </p:blipFill>
        <p:spPr>
          <a:xfrm>
            <a:off x="16062085" y="330224"/>
            <a:ext cx="1797141" cy="8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7"/>
          <p:cNvSpPr txBox="1"/>
          <p:nvPr>
            <p:ph idx="12" type="sldNum"/>
          </p:nvPr>
        </p:nvSpPr>
        <p:spPr>
          <a:xfrm>
            <a:off x="15726508" y="952158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dk1"/>
                </a:solidFill>
              </a:rPr>
              <a:t>‹#›</a:t>
            </a:fld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8"/>
          <p:cNvGrpSpPr/>
          <p:nvPr/>
        </p:nvGrpSpPr>
        <p:grpSpPr>
          <a:xfrm>
            <a:off x="247242" y="106233"/>
            <a:ext cx="17793515" cy="9938472"/>
            <a:chOff x="0" y="-38100"/>
            <a:chExt cx="4982580" cy="2782993"/>
          </a:xfrm>
        </p:grpSpPr>
        <p:sp>
          <p:nvSpPr>
            <p:cNvPr id="277" name="Google Shape;277;p8"/>
            <p:cNvSpPr/>
            <p:nvPr/>
          </p:nvSpPr>
          <p:spPr>
            <a:xfrm>
              <a:off x="0" y="0"/>
              <a:ext cx="4982580" cy="2744893"/>
            </a:xfrm>
            <a:custGeom>
              <a:rect b="b" l="l" r="r" t="t"/>
              <a:pathLst>
                <a:path extrusionOk="0"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286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78" name="Google Shape;278;p8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2297323" y="8211194"/>
            <a:ext cx="4154377" cy="582587"/>
          </a:xfrm>
          <a:custGeom>
            <a:rect b="b" l="l" r="r" t="t"/>
            <a:pathLst>
              <a:path extrusionOk="0"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40833"/>
            </a:stretch>
          </a:blipFill>
          <a:ln>
            <a:noFill/>
          </a:ln>
        </p:spPr>
      </p:sp>
      <p:sp>
        <p:nvSpPr>
          <p:cNvPr id="280" name="Google Shape;280;p8"/>
          <p:cNvSpPr/>
          <p:nvPr/>
        </p:nvSpPr>
        <p:spPr>
          <a:xfrm>
            <a:off x="11671624" y="8211194"/>
            <a:ext cx="4154377" cy="582587"/>
          </a:xfrm>
          <a:custGeom>
            <a:rect b="b" l="l" r="r" t="t"/>
            <a:pathLst>
              <a:path extrusionOk="0"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40833"/>
            </a:stretch>
          </a:blipFill>
          <a:ln>
            <a:noFill/>
          </a:ln>
        </p:spPr>
      </p:sp>
      <p:grpSp>
        <p:nvGrpSpPr>
          <p:cNvPr id="281" name="Google Shape;281;p8"/>
          <p:cNvGrpSpPr/>
          <p:nvPr/>
        </p:nvGrpSpPr>
        <p:grpSpPr>
          <a:xfrm>
            <a:off x="11895324" y="2369864"/>
            <a:ext cx="4203375" cy="6086921"/>
            <a:chOff x="0" y="-38100"/>
            <a:chExt cx="1416547" cy="2051307"/>
          </a:xfrm>
        </p:grpSpPr>
        <p:sp>
          <p:nvSpPr>
            <p:cNvPr id="282" name="Google Shape;282;p8"/>
            <p:cNvSpPr/>
            <p:nvPr/>
          </p:nvSpPr>
          <p:spPr>
            <a:xfrm>
              <a:off x="0" y="0"/>
              <a:ext cx="1416547" cy="2013207"/>
            </a:xfrm>
            <a:custGeom>
              <a:rect b="b" l="l" r="r" t="t"/>
              <a:pathLst>
                <a:path extrusionOk="0"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38100">
              <a:solidFill>
                <a:srgbClr val="145D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4" name="Google Shape;284;p8"/>
          <p:cNvSpPr/>
          <p:nvPr/>
        </p:nvSpPr>
        <p:spPr>
          <a:xfrm>
            <a:off x="7115774" y="8211194"/>
            <a:ext cx="4154377" cy="582587"/>
          </a:xfrm>
          <a:custGeom>
            <a:rect b="b" l="l" r="r" t="t"/>
            <a:pathLst>
              <a:path extrusionOk="0"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40833"/>
            </a:stretch>
          </a:blipFill>
          <a:ln>
            <a:noFill/>
          </a:ln>
        </p:spPr>
      </p:sp>
      <p:grpSp>
        <p:nvGrpSpPr>
          <p:cNvPr id="285" name="Google Shape;285;p8"/>
          <p:cNvGrpSpPr/>
          <p:nvPr/>
        </p:nvGrpSpPr>
        <p:grpSpPr>
          <a:xfrm>
            <a:off x="7041299" y="2353299"/>
            <a:ext cx="4203375" cy="6086921"/>
            <a:chOff x="0" y="-38100"/>
            <a:chExt cx="1416547" cy="2051307"/>
          </a:xfrm>
        </p:grpSpPr>
        <p:sp>
          <p:nvSpPr>
            <p:cNvPr id="286" name="Google Shape;286;p8"/>
            <p:cNvSpPr/>
            <p:nvPr/>
          </p:nvSpPr>
          <p:spPr>
            <a:xfrm>
              <a:off x="0" y="0"/>
              <a:ext cx="1416547" cy="2013207"/>
            </a:xfrm>
            <a:custGeom>
              <a:rect b="b" l="l" r="r" t="t"/>
              <a:pathLst>
                <a:path extrusionOk="0"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38100">
              <a:solidFill>
                <a:srgbClr val="145D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8" name="Google Shape;288;p8"/>
          <p:cNvCxnSpPr/>
          <p:nvPr/>
        </p:nvCxnSpPr>
        <p:spPr>
          <a:xfrm>
            <a:off x="7049513" y="5641241"/>
            <a:ext cx="4154377" cy="0"/>
          </a:xfrm>
          <a:prstGeom prst="straightConnector1">
            <a:avLst/>
          </a:prstGeom>
          <a:noFill/>
          <a:ln cap="flat" cmpd="sng" w="38100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9" name="Google Shape;289;p8"/>
          <p:cNvSpPr txBox="1"/>
          <p:nvPr/>
        </p:nvSpPr>
        <p:spPr>
          <a:xfrm>
            <a:off x="5341947" y="1304307"/>
            <a:ext cx="7884841" cy="771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NOSSA SOLUÇÃO</a:t>
            </a:r>
            <a:endParaRPr/>
          </a:p>
        </p:txBody>
      </p:sp>
      <p:sp>
        <p:nvSpPr>
          <p:cNvPr id="290" name="Google Shape;290;p8"/>
          <p:cNvSpPr txBox="1"/>
          <p:nvPr/>
        </p:nvSpPr>
        <p:spPr>
          <a:xfrm>
            <a:off x="2624735" y="6513025"/>
            <a:ext cx="3490991" cy="1299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Software com funcionalidades atuais</a:t>
            </a:r>
            <a:endParaRPr b="1" sz="280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1" name="Google Shape;291;p8"/>
          <p:cNvSpPr txBox="1"/>
          <p:nvPr/>
        </p:nvSpPr>
        <p:spPr>
          <a:xfrm>
            <a:off x="7393490" y="6934130"/>
            <a:ext cx="3490991" cy="456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CHATBOT</a:t>
            </a:r>
            <a:endParaRPr b="1" sz="360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2" name="Google Shape;292;p8"/>
          <p:cNvSpPr/>
          <p:nvPr/>
        </p:nvSpPr>
        <p:spPr>
          <a:xfrm>
            <a:off x="5539874" y="1200085"/>
            <a:ext cx="899016" cy="887574"/>
          </a:xfrm>
          <a:custGeom>
            <a:rect b="b" l="l" r="r" t="t"/>
            <a:pathLst>
              <a:path extrusionOk="0" h="887574" w="899016">
                <a:moveTo>
                  <a:pt x="0" y="0"/>
                </a:moveTo>
                <a:lnTo>
                  <a:pt x="899017" y="0"/>
                </a:lnTo>
                <a:lnTo>
                  <a:pt x="899017" y="887574"/>
                </a:lnTo>
                <a:lnTo>
                  <a:pt x="0" y="887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descr="Logotipo, nome da empresa&#10;&#10;O conteúdo gerado por IA pode estar incorreto." id="293" name="Google Shape;293;p8"/>
          <p:cNvPicPr preferRelativeResize="0"/>
          <p:nvPr/>
        </p:nvPicPr>
        <p:blipFill rotWithShape="1">
          <a:blip r:embed="rId5">
            <a:alphaModFix/>
          </a:blip>
          <a:srcRect b="35811" l="17308" r="17308" t="34866"/>
          <a:stretch/>
        </p:blipFill>
        <p:spPr>
          <a:xfrm>
            <a:off x="15103433" y="539592"/>
            <a:ext cx="2497883" cy="109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8"/>
          <p:cNvSpPr txBox="1"/>
          <p:nvPr/>
        </p:nvSpPr>
        <p:spPr>
          <a:xfrm>
            <a:off x="5007642" y="5410130"/>
            <a:ext cx="3490991" cy="470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1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+</a:t>
            </a:r>
            <a:endParaRPr/>
          </a:p>
        </p:txBody>
      </p:sp>
      <p:sp>
        <p:nvSpPr>
          <p:cNvPr id="295" name="Google Shape;295;p8"/>
          <p:cNvSpPr txBox="1"/>
          <p:nvPr/>
        </p:nvSpPr>
        <p:spPr>
          <a:xfrm>
            <a:off x="9760116" y="5410130"/>
            <a:ext cx="3490991" cy="470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1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=</a:t>
            </a:r>
            <a:endParaRPr/>
          </a:p>
        </p:txBody>
      </p:sp>
      <p:pic>
        <p:nvPicPr>
          <p:cNvPr descr="Logotipo, nome da empresa&#10;&#10;O conteúdo gerado por IA pode estar incorreto." id="296" name="Google Shape;29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62003" y="2987577"/>
            <a:ext cx="4491789" cy="4652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O conteúdo gerado por IA pode estar incorreto." id="297" name="Google Shape;29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56523" y="1890964"/>
            <a:ext cx="3958389" cy="37979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8"/>
          <p:cNvGrpSpPr/>
          <p:nvPr/>
        </p:nvGrpSpPr>
        <p:grpSpPr>
          <a:xfrm>
            <a:off x="2272544" y="2353300"/>
            <a:ext cx="4203375" cy="6086921"/>
            <a:chOff x="2272544" y="2428255"/>
            <a:chExt cx="1416547" cy="2051307"/>
          </a:xfrm>
        </p:grpSpPr>
        <p:sp>
          <p:nvSpPr>
            <p:cNvPr id="299" name="Google Shape;299;p8"/>
            <p:cNvSpPr/>
            <p:nvPr/>
          </p:nvSpPr>
          <p:spPr>
            <a:xfrm>
              <a:off x="2272544" y="2466355"/>
              <a:ext cx="1416547" cy="2013207"/>
            </a:xfrm>
            <a:custGeom>
              <a:rect b="b" l="l" r="r" t="t"/>
              <a:pathLst>
                <a:path extrusionOk="0"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38100">
              <a:solidFill>
                <a:srgbClr val="145D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8"/>
            <p:cNvSpPr txBox="1"/>
            <p:nvPr/>
          </p:nvSpPr>
          <p:spPr>
            <a:xfrm>
              <a:off x="2272544" y="2428255"/>
              <a:ext cx="1416547" cy="20513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01" name="Google Shape;301;p8"/>
          <p:cNvCxnSpPr/>
          <p:nvPr/>
        </p:nvCxnSpPr>
        <p:spPr>
          <a:xfrm>
            <a:off x="2297323" y="5608111"/>
            <a:ext cx="4154377" cy="0"/>
          </a:xfrm>
          <a:prstGeom prst="straightConnector1">
            <a:avLst/>
          </a:prstGeom>
          <a:noFill/>
          <a:ln cap="flat" cmpd="sng" w="38100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2" name="Google Shape;302;p8"/>
          <p:cNvSpPr txBox="1"/>
          <p:nvPr/>
        </p:nvSpPr>
        <p:spPr>
          <a:xfrm>
            <a:off x="2624735" y="6513025"/>
            <a:ext cx="3490991" cy="1299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Software com funcionalidades atuais</a:t>
            </a:r>
            <a:endParaRPr b="1" sz="280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Interface do Usuário/Experiência do Usuário com preenchimento sólido" id="303" name="Google Shape;303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92642" y="2981827"/>
            <a:ext cx="2037347" cy="197718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8"/>
          <p:cNvSpPr txBox="1"/>
          <p:nvPr>
            <p:ph idx="12" type="sldNum"/>
          </p:nvPr>
        </p:nvSpPr>
        <p:spPr>
          <a:xfrm>
            <a:off x="15653238" y="94336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dk1"/>
                </a:solidFill>
              </a:rPr>
              <a:t>‹#›</a:t>
            </a:fld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310" name="Google Shape;310;p9"/>
          <p:cNvSpPr/>
          <p:nvPr/>
        </p:nvSpPr>
        <p:spPr>
          <a:xfrm rot="5400000">
            <a:off x="8990215" y="810330"/>
            <a:ext cx="8541900" cy="8666340"/>
          </a:xfrm>
          <a:custGeom>
            <a:rect b="b" l="l" r="r" t="t"/>
            <a:pathLst>
              <a:path extrusionOk="0" h="8666340" w="854190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9"/>
          <p:cNvSpPr/>
          <p:nvPr/>
        </p:nvSpPr>
        <p:spPr>
          <a:xfrm rot="5400000">
            <a:off x="2832861" y="810330"/>
            <a:ext cx="8541900" cy="8666340"/>
          </a:xfrm>
          <a:custGeom>
            <a:rect b="b" l="l" r="r" t="t"/>
            <a:pathLst>
              <a:path extrusionOk="0"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4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12" name="Google Shape;312;p9"/>
          <p:cNvGrpSpPr/>
          <p:nvPr/>
        </p:nvGrpSpPr>
        <p:grpSpPr>
          <a:xfrm>
            <a:off x="3061529" y="2298457"/>
            <a:ext cx="12164941" cy="4556884"/>
            <a:chOff x="0" y="-38100"/>
            <a:chExt cx="3203935" cy="1200167"/>
          </a:xfrm>
        </p:grpSpPr>
        <p:sp>
          <p:nvSpPr>
            <p:cNvPr id="313" name="Google Shape;313;p9"/>
            <p:cNvSpPr/>
            <p:nvPr/>
          </p:nvSpPr>
          <p:spPr>
            <a:xfrm>
              <a:off x="0" y="0"/>
              <a:ext cx="3203935" cy="1162067"/>
            </a:xfrm>
            <a:custGeom>
              <a:rect b="b" l="l" r="r" t="t"/>
              <a:pathLst>
                <a:path extrusionOk="0" h="1162067" w="3203935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14" name="Google Shape;314;p9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p9"/>
          <p:cNvSpPr txBox="1"/>
          <p:nvPr/>
        </p:nvSpPr>
        <p:spPr>
          <a:xfrm>
            <a:off x="3332775" y="3508960"/>
            <a:ext cx="11622449" cy="2263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2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DIAGRAMAS</a:t>
            </a:r>
            <a:endParaRPr b="1" sz="13257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9"/>
          <p:cNvSpPr txBox="1"/>
          <p:nvPr>
            <p:ph idx="12" type="sldNum"/>
          </p:nvPr>
        </p:nvSpPr>
        <p:spPr>
          <a:xfrm>
            <a:off x="15799777" y="95801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</a:rPr>
              <a:t>‹#›</a:t>
            </a:fld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